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8" r:id="rId3"/>
    <p:sldId id="267" r:id="rId4"/>
    <p:sldId id="262" r:id="rId5"/>
    <p:sldId id="257" r:id="rId6"/>
    <p:sldId id="258" r:id="rId7"/>
    <p:sldId id="259" r:id="rId8"/>
    <p:sldId id="260" r:id="rId9"/>
    <p:sldId id="261" r:id="rId10"/>
    <p:sldId id="263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41"/>
    <p:restoredTop sz="94628"/>
  </p:normalViewPr>
  <p:slideViewPr>
    <p:cSldViewPr snapToGrid="0" showGuides="1">
      <p:cViewPr>
        <p:scale>
          <a:sx n="140" d="100"/>
          <a:sy n="140" d="100"/>
        </p:scale>
        <p:origin x="776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28C508-46B2-D24E-8C51-4F47D2958634}" type="doc">
      <dgm:prSet loTypeId="urn:microsoft.com/office/officeart/2005/8/layout/chevron2" loCatId="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70353D3-EEB2-0947-8661-45F40B13AB1A}">
      <dgm:prSet phldrT="[Text]"/>
      <dgm:spPr/>
      <dgm:t>
        <a:bodyPr anchor="b"/>
        <a:lstStyle/>
        <a:p>
          <a:r>
            <a:rPr lang="en-US" dirty="0"/>
            <a:t>1</a:t>
          </a:r>
        </a:p>
      </dgm:t>
    </dgm:pt>
    <dgm:pt modelId="{4C1D6198-9E67-5A4C-876A-F092A9780229}" type="parTrans" cxnId="{54183CF2-AD85-BD48-A623-CD7241902F65}">
      <dgm:prSet/>
      <dgm:spPr/>
      <dgm:t>
        <a:bodyPr/>
        <a:lstStyle/>
        <a:p>
          <a:endParaRPr lang="en-US"/>
        </a:p>
      </dgm:t>
    </dgm:pt>
    <dgm:pt modelId="{67B42F05-2061-914F-B60F-884B24E3CE17}" type="sibTrans" cxnId="{54183CF2-AD85-BD48-A623-CD7241902F65}">
      <dgm:prSet/>
      <dgm:spPr/>
      <dgm:t>
        <a:bodyPr/>
        <a:lstStyle/>
        <a:p>
          <a:endParaRPr lang="en-US"/>
        </a:p>
      </dgm:t>
    </dgm:pt>
    <dgm:pt modelId="{FA077FFF-26DB-D348-9CAA-1D469C91A8FF}">
      <dgm:prSet phldrT="[Text]"/>
      <dgm:spPr/>
      <dgm:t>
        <a:bodyPr/>
        <a:lstStyle/>
        <a:p>
          <a:r>
            <a:rPr lang="en-US" b="1" dirty="0"/>
            <a:t>Load the image data</a:t>
          </a:r>
          <a:endParaRPr lang="en-US" dirty="0"/>
        </a:p>
      </dgm:t>
    </dgm:pt>
    <dgm:pt modelId="{F04D6EF6-3420-284E-AFF2-1CA2FDA4CAC5}" type="parTrans" cxnId="{CB44D29F-F3DB-9343-A74F-ABD83B53416C}">
      <dgm:prSet/>
      <dgm:spPr/>
      <dgm:t>
        <a:bodyPr/>
        <a:lstStyle/>
        <a:p>
          <a:endParaRPr lang="en-US"/>
        </a:p>
      </dgm:t>
    </dgm:pt>
    <dgm:pt modelId="{0D8959D5-9FF4-0D4D-B33E-B9F64A272752}" type="sibTrans" cxnId="{CB44D29F-F3DB-9343-A74F-ABD83B53416C}">
      <dgm:prSet/>
      <dgm:spPr/>
      <dgm:t>
        <a:bodyPr/>
        <a:lstStyle/>
        <a:p>
          <a:endParaRPr lang="en-US"/>
        </a:p>
      </dgm:t>
    </dgm:pt>
    <dgm:pt modelId="{FBCFA638-35B3-5B4A-964A-C405550E7B46}">
      <dgm:prSet phldrT="[Text]"/>
      <dgm:spPr/>
      <dgm:t>
        <a:bodyPr/>
        <a:lstStyle/>
        <a:p>
          <a:r>
            <a:rPr lang="en-US" dirty="0"/>
            <a:t>CSV file</a:t>
          </a:r>
        </a:p>
      </dgm:t>
    </dgm:pt>
    <dgm:pt modelId="{55A8D91A-0374-8043-81C8-7523FAED63F1}" type="parTrans" cxnId="{EDD5C260-61E9-A14B-A8E8-34AF1D5C52C2}">
      <dgm:prSet/>
      <dgm:spPr/>
      <dgm:t>
        <a:bodyPr/>
        <a:lstStyle/>
        <a:p>
          <a:endParaRPr lang="en-US"/>
        </a:p>
      </dgm:t>
    </dgm:pt>
    <dgm:pt modelId="{A967353E-CC7E-204B-A489-7B0CDABF4B66}" type="sibTrans" cxnId="{EDD5C260-61E9-A14B-A8E8-34AF1D5C52C2}">
      <dgm:prSet/>
      <dgm:spPr/>
      <dgm:t>
        <a:bodyPr/>
        <a:lstStyle/>
        <a:p>
          <a:endParaRPr lang="en-US"/>
        </a:p>
      </dgm:t>
    </dgm:pt>
    <dgm:pt modelId="{C1A01486-2403-ED4A-A0E6-821F0ECF3EED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0033F52C-5EEB-8241-9BC2-9FAC2E6F1D6D}" type="parTrans" cxnId="{E0AFF15C-B688-114E-B74D-EA4B92097EA7}">
      <dgm:prSet/>
      <dgm:spPr/>
      <dgm:t>
        <a:bodyPr/>
        <a:lstStyle/>
        <a:p>
          <a:endParaRPr lang="en-US"/>
        </a:p>
      </dgm:t>
    </dgm:pt>
    <dgm:pt modelId="{176DDD49-7884-9B42-B7A8-9ABD90F81D56}" type="sibTrans" cxnId="{E0AFF15C-B688-114E-B74D-EA4B92097EA7}">
      <dgm:prSet/>
      <dgm:spPr/>
      <dgm:t>
        <a:bodyPr/>
        <a:lstStyle/>
        <a:p>
          <a:endParaRPr lang="en-US"/>
        </a:p>
      </dgm:t>
    </dgm:pt>
    <dgm:pt modelId="{B9DC5E8B-6D89-7B4A-AFAE-904B4261C13B}">
      <dgm:prSet phldrT="[Text]"/>
      <dgm:spPr/>
      <dgm:t>
        <a:bodyPr/>
        <a:lstStyle/>
        <a:p>
          <a:r>
            <a:rPr lang="en-US" b="1" dirty="0"/>
            <a:t>Separate</a:t>
          </a:r>
        </a:p>
      </dgm:t>
    </dgm:pt>
    <dgm:pt modelId="{3E2E7DE3-338C-B047-8262-5F46BD712D1D}" type="parTrans" cxnId="{490D1D7D-3B47-0F46-92ED-08A8E2FF9BEF}">
      <dgm:prSet/>
      <dgm:spPr/>
      <dgm:t>
        <a:bodyPr/>
        <a:lstStyle/>
        <a:p>
          <a:endParaRPr lang="en-US"/>
        </a:p>
      </dgm:t>
    </dgm:pt>
    <dgm:pt modelId="{5BCE5700-6B69-774F-8615-BD818CA7C08B}" type="sibTrans" cxnId="{490D1D7D-3B47-0F46-92ED-08A8E2FF9BEF}">
      <dgm:prSet/>
      <dgm:spPr/>
      <dgm:t>
        <a:bodyPr/>
        <a:lstStyle/>
        <a:p>
          <a:endParaRPr lang="en-US"/>
        </a:p>
      </dgm:t>
    </dgm:pt>
    <dgm:pt modelId="{3951A1B4-03E6-0F42-B511-3D56066D55C4}">
      <dgm:prSet phldrT="[Text]"/>
      <dgm:spPr/>
      <dgm:t>
        <a:bodyPr/>
        <a:lstStyle/>
        <a:p>
          <a:r>
            <a:rPr lang="en-US" dirty="0"/>
            <a:t>Label from image pixel value</a:t>
          </a:r>
        </a:p>
      </dgm:t>
    </dgm:pt>
    <dgm:pt modelId="{AEA3F542-3692-2545-9E25-B54F8E99700D}" type="parTrans" cxnId="{2E9B3B75-A78B-C546-BAA8-042048C3854B}">
      <dgm:prSet/>
      <dgm:spPr/>
      <dgm:t>
        <a:bodyPr/>
        <a:lstStyle/>
        <a:p>
          <a:endParaRPr lang="en-US"/>
        </a:p>
      </dgm:t>
    </dgm:pt>
    <dgm:pt modelId="{C0A48EB2-E740-CF4D-B765-DF0F9D6EDC3C}" type="sibTrans" cxnId="{2E9B3B75-A78B-C546-BAA8-042048C3854B}">
      <dgm:prSet/>
      <dgm:spPr/>
      <dgm:t>
        <a:bodyPr/>
        <a:lstStyle/>
        <a:p>
          <a:endParaRPr lang="en-US"/>
        </a:p>
      </dgm:t>
    </dgm:pt>
    <dgm:pt modelId="{066EFB94-9C7D-FC43-9433-67A31755CE2B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7D37DA7A-5878-3D41-A9C3-C9EE4D7345F3}" type="parTrans" cxnId="{8DB0DA48-5091-CE4F-87FB-69C558C12221}">
      <dgm:prSet/>
      <dgm:spPr/>
      <dgm:t>
        <a:bodyPr/>
        <a:lstStyle/>
        <a:p>
          <a:endParaRPr lang="en-US"/>
        </a:p>
      </dgm:t>
    </dgm:pt>
    <dgm:pt modelId="{8316A104-7DF4-3547-BFBD-909C1D8A26C2}" type="sibTrans" cxnId="{8DB0DA48-5091-CE4F-87FB-69C558C12221}">
      <dgm:prSet/>
      <dgm:spPr/>
      <dgm:t>
        <a:bodyPr/>
        <a:lstStyle/>
        <a:p>
          <a:endParaRPr lang="en-US"/>
        </a:p>
      </dgm:t>
    </dgm:pt>
    <dgm:pt modelId="{44A2C556-645D-7842-BCAA-12328AF2943C}">
      <dgm:prSet phldrT="[Text]"/>
      <dgm:spPr/>
      <dgm:t>
        <a:bodyPr/>
        <a:lstStyle/>
        <a:p>
          <a:r>
            <a:rPr lang="en-US" b="1" dirty="0"/>
            <a:t>Reshape</a:t>
          </a:r>
        </a:p>
      </dgm:t>
    </dgm:pt>
    <dgm:pt modelId="{BF9CB07C-AE29-A842-BC2F-9CE258575733}" type="parTrans" cxnId="{38E3DCE8-4701-C44C-AF1C-4326E751F495}">
      <dgm:prSet/>
      <dgm:spPr/>
      <dgm:t>
        <a:bodyPr/>
        <a:lstStyle/>
        <a:p>
          <a:endParaRPr lang="en-US"/>
        </a:p>
      </dgm:t>
    </dgm:pt>
    <dgm:pt modelId="{6E935278-1F97-EF45-9FD9-69E8AA417522}" type="sibTrans" cxnId="{38E3DCE8-4701-C44C-AF1C-4326E751F495}">
      <dgm:prSet/>
      <dgm:spPr/>
      <dgm:t>
        <a:bodyPr/>
        <a:lstStyle/>
        <a:p>
          <a:endParaRPr lang="en-US"/>
        </a:p>
      </dgm:t>
    </dgm:pt>
    <dgm:pt modelId="{5BCCACAD-A763-9C40-81C8-5817713466E5}">
      <dgm:prSet phldrT="[Text]"/>
      <dgm:spPr/>
      <dgm:t>
        <a:bodyPr/>
        <a:lstStyle/>
        <a:p>
          <a:r>
            <a:rPr lang="en-US" dirty="0"/>
            <a:t>Flattened image back to original shape (28x28x3)</a:t>
          </a:r>
        </a:p>
      </dgm:t>
    </dgm:pt>
    <dgm:pt modelId="{1F5013A3-723D-0846-85E8-D32EE27F29ED}" type="parTrans" cxnId="{563D4065-E78A-7F4F-92B7-B08FF5478844}">
      <dgm:prSet/>
      <dgm:spPr/>
      <dgm:t>
        <a:bodyPr/>
        <a:lstStyle/>
        <a:p>
          <a:endParaRPr lang="en-US"/>
        </a:p>
      </dgm:t>
    </dgm:pt>
    <dgm:pt modelId="{4A8CCCA5-2F9F-C447-BBD7-691E87F7F5C5}" type="sibTrans" cxnId="{563D4065-E78A-7F4F-92B7-B08FF5478844}">
      <dgm:prSet/>
      <dgm:spPr/>
      <dgm:t>
        <a:bodyPr/>
        <a:lstStyle/>
        <a:p>
          <a:endParaRPr lang="en-US"/>
        </a:p>
      </dgm:t>
    </dgm:pt>
    <dgm:pt modelId="{6E7B4490-FB0C-2E44-8ED1-EDD4137F5895}">
      <dgm:prSet/>
      <dgm:spPr/>
      <dgm:t>
        <a:bodyPr/>
        <a:lstStyle/>
        <a:p>
          <a:r>
            <a:rPr lang="en-US" dirty="0"/>
            <a:t>4</a:t>
          </a:r>
        </a:p>
      </dgm:t>
    </dgm:pt>
    <dgm:pt modelId="{EF2DBBEA-C3EF-7E48-BB78-55AC2C9D9AF3}" type="parTrans" cxnId="{FC043E6D-8B56-3E46-8E69-BBDFD6CE7552}">
      <dgm:prSet/>
      <dgm:spPr/>
      <dgm:t>
        <a:bodyPr/>
        <a:lstStyle/>
        <a:p>
          <a:endParaRPr lang="en-US"/>
        </a:p>
      </dgm:t>
    </dgm:pt>
    <dgm:pt modelId="{A99A4ABF-F20D-A342-ADC8-26AFC58235B8}" type="sibTrans" cxnId="{FC043E6D-8B56-3E46-8E69-BBDFD6CE7552}">
      <dgm:prSet/>
      <dgm:spPr/>
      <dgm:t>
        <a:bodyPr/>
        <a:lstStyle/>
        <a:p>
          <a:endParaRPr lang="en-US"/>
        </a:p>
      </dgm:t>
    </dgm:pt>
    <dgm:pt modelId="{26F3F5B8-670A-9C45-A7A6-99F0BA10B935}">
      <dgm:prSet/>
      <dgm:spPr/>
      <dgm:t>
        <a:bodyPr/>
        <a:lstStyle/>
        <a:p>
          <a:r>
            <a:rPr lang="en-US" dirty="0"/>
            <a:t>5</a:t>
          </a:r>
        </a:p>
      </dgm:t>
    </dgm:pt>
    <dgm:pt modelId="{F1B70C14-C38F-7D49-AC3A-0E2ED4FF886B}" type="parTrans" cxnId="{943484AF-275C-F144-8787-925FC8A0E68C}">
      <dgm:prSet/>
      <dgm:spPr/>
      <dgm:t>
        <a:bodyPr/>
        <a:lstStyle/>
        <a:p>
          <a:endParaRPr lang="en-US"/>
        </a:p>
      </dgm:t>
    </dgm:pt>
    <dgm:pt modelId="{801E1F00-F68B-334E-87C5-87F51277C7D7}" type="sibTrans" cxnId="{943484AF-275C-F144-8787-925FC8A0E68C}">
      <dgm:prSet/>
      <dgm:spPr/>
      <dgm:t>
        <a:bodyPr/>
        <a:lstStyle/>
        <a:p>
          <a:endParaRPr lang="en-US"/>
        </a:p>
      </dgm:t>
    </dgm:pt>
    <dgm:pt modelId="{730343AD-EA88-BB48-B944-3E9342466AEB}">
      <dgm:prSet/>
      <dgm:spPr/>
      <dgm:t>
        <a:bodyPr/>
        <a:lstStyle/>
        <a:p>
          <a:r>
            <a:rPr lang="en-US" dirty="0"/>
            <a:t>6</a:t>
          </a:r>
        </a:p>
      </dgm:t>
    </dgm:pt>
    <dgm:pt modelId="{B58FE474-C793-734D-B8B6-BBE6DE27FAC3}" type="parTrans" cxnId="{1431AE1D-B994-0948-B9CD-1F01A1234FBE}">
      <dgm:prSet/>
      <dgm:spPr/>
      <dgm:t>
        <a:bodyPr/>
        <a:lstStyle/>
        <a:p>
          <a:endParaRPr lang="en-US"/>
        </a:p>
      </dgm:t>
    </dgm:pt>
    <dgm:pt modelId="{DEFE41B6-C3EC-424D-A22A-33E6523EC753}" type="sibTrans" cxnId="{1431AE1D-B994-0948-B9CD-1F01A1234FBE}">
      <dgm:prSet/>
      <dgm:spPr/>
      <dgm:t>
        <a:bodyPr/>
        <a:lstStyle/>
        <a:p>
          <a:endParaRPr lang="en-US"/>
        </a:p>
      </dgm:t>
    </dgm:pt>
    <dgm:pt modelId="{F2A90971-039A-8E4B-9737-790AD971B395}">
      <dgm:prSet/>
      <dgm:spPr/>
      <dgm:t>
        <a:bodyPr/>
        <a:lstStyle/>
        <a:p>
          <a:r>
            <a:rPr lang="en-US" dirty="0"/>
            <a:t>Pixel value from [0, 255] to [0,1]</a:t>
          </a:r>
        </a:p>
      </dgm:t>
    </dgm:pt>
    <dgm:pt modelId="{8EEA76D5-D22D-C241-8182-DD927BB6E39A}" type="parTrans" cxnId="{069BE12C-44B1-414A-BE94-B2E53B9BCAB4}">
      <dgm:prSet/>
      <dgm:spPr/>
      <dgm:t>
        <a:bodyPr/>
        <a:lstStyle/>
        <a:p>
          <a:endParaRPr lang="en-US"/>
        </a:p>
      </dgm:t>
    </dgm:pt>
    <dgm:pt modelId="{291923A0-FFF7-7941-930D-40BFF395B1BB}" type="sibTrans" cxnId="{069BE12C-44B1-414A-BE94-B2E53B9BCAB4}">
      <dgm:prSet/>
      <dgm:spPr/>
      <dgm:t>
        <a:bodyPr/>
        <a:lstStyle/>
        <a:p>
          <a:endParaRPr lang="en-US"/>
        </a:p>
      </dgm:t>
    </dgm:pt>
    <dgm:pt modelId="{AE4B1F8F-8712-0843-BF19-7F7026DA79E3}">
      <dgm:prSet/>
      <dgm:spPr/>
      <dgm:t>
        <a:bodyPr/>
        <a:lstStyle/>
        <a:p>
          <a:r>
            <a:rPr lang="en-US" b="1" dirty="0"/>
            <a:t>Normalize</a:t>
          </a:r>
        </a:p>
      </dgm:t>
    </dgm:pt>
    <dgm:pt modelId="{995DE0E9-078E-C645-89CF-C895E519353A}" type="parTrans" cxnId="{4149B39A-BAD5-7848-AC90-2CA482532C40}">
      <dgm:prSet/>
      <dgm:spPr/>
      <dgm:t>
        <a:bodyPr/>
        <a:lstStyle/>
        <a:p>
          <a:endParaRPr lang="en-US"/>
        </a:p>
      </dgm:t>
    </dgm:pt>
    <dgm:pt modelId="{2450CA9D-B6D1-4244-B775-08906136FED4}" type="sibTrans" cxnId="{4149B39A-BAD5-7848-AC90-2CA482532C40}">
      <dgm:prSet/>
      <dgm:spPr/>
      <dgm:t>
        <a:bodyPr/>
        <a:lstStyle/>
        <a:p>
          <a:endParaRPr lang="en-US"/>
        </a:p>
      </dgm:t>
    </dgm:pt>
    <dgm:pt modelId="{646D5B16-C712-3349-8CEF-285B2C0A4EF8}">
      <dgm:prSet/>
      <dgm:spPr/>
      <dgm:t>
        <a:bodyPr/>
        <a:lstStyle/>
        <a:p>
          <a:r>
            <a:rPr lang="en-US" dirty="0"/>
            <a:t>Dataset into training and testing sets</a:t>
          </a:r>
        </a:p>
      </dgm:t>
    </dgm:pt>
    <dgm:pt modelId="{6C68F1F7-2ADB-204D-8073-D102711B7587}" type="parTrans" cxnId="{5E53ECDC-CC1C-7949-A3FC-1BE3D3EA1413}">
      <dgm:prSet/>
      <dgm:spPr/>
      <dgm:t>
        <a:bodyPr/>
        <a:lstStyle/>
        <a:p>
          <a:endParaRPr lang="en-US"/>
        </a:p>
      </dgm:t>
    </dgm:pt>
    <dgm:pt modelId="{D71B6777-5D6C-864F-9D8A-F0F33A70C8E4}" type="sibTrans" cxnId="{5E53ECDC-CC1C-7949-A3FC-1BE3D3EA1413}">
      <dgm:prSet/>
      <dgm:spPr/>
      <dgm:t>
        <a:bodyPr/>
        <a:lstStyle/>
        <a:p>
          <a:endParaRPr lang="en-US"/>
        </a:p>
      </dgm:t>
    </dgm:pt>
    <dgm:pt modelId="{C192FB7E-6EB8-D940-9ECB-5C7EFE27A38C}">
      <dgm:prSet/>
      <dgm:spPr/>
      <dgm:t>
        <a:bodyPr/>
        <a:lstStyle/>
        <a:p>
          <a:r>
            <a:rPr lang="en-US" b="1" dirty="0"/>
            <a:t>Split</a:t>
          </a:r>
        </a:p>
      </dgm:t>
    </dgm:pt>
    <dgm:pt modelId="{5EB5184B-A724-024E-B62D-344EE7590820}" type="parTrans" cxnId="{64ABAC67-5B9F-ED4E-8579-BE779BFD1401}">
      <dgm:prSet/>
      <dgm:spPr/>
      <dgm:t>
        <a:bodyPr/>
        <a:lstStyle/>
        <a:p>
          <a:endParaRPr lang="en-US"/>
        </a:p>
      </dgm:t>
    </dgm:pt>
    <dgm:pt modelId="{481B7AC3-E683-1943-B307-A6F2D847937E}" type="sibTrans" cxnId="{64ABAC67-5B9F-ED4E-8579-BE779BFD1401}">
      <dgm:prSet/>
      <dgm:spPr/>
      <dgm:t>
        <a:bodyPr/>
        <a:lstStyle/>
        <a:p>
          <a:endParaRPr lang="en-US"/>
        </a:p>
      </dgm:t>
    </dgm:pt>
    <dgm:pt modelId="{9704911E-9E2F-FB48-AD0A-E84C504A9DA6}">
      <dgm:prSet/>
      <dgm:spPr/>
      <dgm:t>
        <a:bodyPr/>
        <a:lstStyle/>
        <a:p>
          <a:r>
            <a:rPr lang="en-US" dirty="0"/>
            <a:t>Convolution layers, pooling layers, and fully connected layers</a:t>
          </a:r>
        </a:p>
      </dgm:t>
    </dgm:pt>
    <dgm:pt modelId="{58BE4014-B36F-0E4A-826E-663AD560F1B5}" type="parTrans" cxnId="{A41F3445-EA05-9A4D-99E2-15FBA36EBD6F}">
      <dgm:prSet/>
      <dgm:spPr/>
      <dgm:t>
        <a:bodyPr/>
        <a:lstStyle/>
        <a:p>
          <a:endParaRPr lang="en-US"/>
        </a:p>
      </dgm:t>
    </dgm:pt>
    <dgm:pt modelId="{AEF4E609-5665-974C-9C4D-CFA09C44D01A}" type="sibTrans" cxnId="{A41F3445-EA05-9A4D-99E2-15FBA36EBD6F}">
      <dgm:prSet/>
      <dgm:spPr/>
      <dgm:t>
        <a:bodyPr/>
        <a:lstStyle/>
        <a:p>
          <a:endParaRPr lang="en-US"/>
        </a:p>
      </dgm:t>
    </dgm:pt>
    <dgm:pt modelId="{11E85A1C-B244-A34F-BBBA-AA4444B83655}">
      <dgm:prSet/>
      <dgm:spPr/>
      <dgm:t>
        <a:bodyPr/>
        <a:lstStyle/>
        <a:p>
          <a:r>
            <a:rPr lang="en-US" b="1" dirty="0"/>
            <a:t>CNN processing</a:t>
          </a:r>
        </a:p>
      </dgm:t>
    </dgm:pt>
    <dgm:pt modelId="{A3D8A683-C7BC-EF41-9D32-4356F2D07CE5}" type="parTrans" cxnId="{97A86529-8974-0E4E-B884-FD3E422A8AD5}">
      <dgm:prSet/>
      <dgm:spPr/>
      <dgm:t>
        <a:bodyPr/>
        <a:lstStyle/>
        <a:p>
          <a:endParaRPr lang="en-US"/>
        </a:p>
      </dgm:t>
    </dgm:pt>
    <dgm:pt modelId="{4F1D0179-0F3A-A04F-B9A3-519D62FC81BD}" type="sibTrans" cxnId="{97A86529-8974-0E4E-B884-FD3E422A8AD5}">
      <dgm:prSet/>
      <dgm:spPr/>
      <dgm:t>
        <a:bodyPr/>
        <a:lstStyle/>
        <a:p>
          <a:endParaRPr lang="en-US"/>
        </a:p>
      </dgm:t>
    </dgm:pt>
    <dgm:pt modelId="{700F9ED0-2FD1-C04D-842D-23652E46F347}" type="pres">
      <dgm:prSet presAssocID="{EB28C508-46B2-D24E-8C51-4F47D2958634}" presName="linearFlow" presStyleCnt="0">
        <dgm:presLayoutVars>
          <dgm:dir/>
          <dgm:animLvl val="lvl"/>
          <dgm:resizeHandles val="exact"/>
        </dgm:presLayoutVars>
      </dgm:prSet>
      <dgm:spPr/>
    </dgm:pt>
    <dgm:pt modelId="{4064870E-8B1D-4D49-9CC2-22DD034AB9D7}" type="pres">
      <dgm:prSet presAssocID="{C70353D3-EEB2-0947-8661-45F40B13AB1A}" presName="composite" presStyleCnt="0"/>
      <dgm:spPr/>
    </dgm:pt>
    <dgm:pt modelId="{E54F663E-D2E7-AF4E-8848-EAA0DE0A7738}" type="pres">
      <dgm:prSet presAssocID="{C70353D3-EEB2-0947-8661-45F40B13AB1A}" presName="parentText" presStyleLbl="alignNode1" presStyleIdx="0" presStyleCnt="6" custLinFactNeighborY="1482">
        <dgm:presLayoutVars>
          <dgm:chMax val="1"/>
          <dgm:bulletEnabled val="1"/>
        </dgm:presLayoutVars>
      </dgm:prSet>
      <dgm:spPr/>
    </dgm:pt>
    <dgm:pt modelId="{EC7C1599-534E-CB43-ABE4-3364614238E4}" type="pres">
      <dgm:prSet presAssocID="{C70353D3-EEB2-0947-8661-45F40B13AB1A}" presName="descendantText" presStyleLbl="alignAcc1" presStyleIdx="0" presStyleCnt="6">
        <dgm:presLayoutVars>
          <dgm:bulletEnabled val="1"/>
        </dgm:presLayoutVars>
      </dgm:prSet>
      <dgm:spPr/>
    </dgm:pt>
    <dgm:pt modelId="{B5B6BF9F-03A0-D846-8D43-F5394CF79DBC}" type="pres">
      <dgm:prSet presAssocID="{67B42F05-2061-914F-B60F-884B24E3CE17}" presName="sp" presStyleCnt="0"/>
      <dgm:spPr/>
    </dgm:pt>
    <dgm:pt modelId="{BC56C2B7-2B68-3647-BFF7-BEF618481CB1}" type="pres">
      <dgm:prSet presAssocID="{C1A01486-2403-ED4A-A0E6-821F0ECF3EED}" presName="composite" presStyleCnt="0"/>
      <dgm:spPr/>
    </dgm:pt>
    <dgm:pt modelId="{5663952A-5224-204A-A988-FDC7EBA0AA4E}" type="pres">
      <dgm:prSet presAssocID="{C1A01486-2403-ED4A-A0E6-821F0ECF3EED}" presName="parentText" presStyleLbl="alignNode1" presStyleIdx="1" presStyleCnt="6">
        <dgm:presLayoutVars>
          <dgm:chMax val="1"/>
          <dgm:bulletEnabled val="1"/>
        </dgm:presLayoutVars>
      </dgm:prSet>
      <dgm:spPr/>
    </dgm:pt>
    <dgm:pt modelId="{320CB405-4D3E-6846-B563-FDB88177E5A5}" type="pres">
      <dgm:prSet presAssocID="{C1A01486-2403-ED4A-A0E6-821F0ECF3EED}" presName="descendantText" presStyleLbl="alignAcc1" presStyleIdx="1" presStyleCnt="6">
        <dgm:presLayoutVars>
          <dgm:bulletEnabled val="1"/>
        </dgm:presLayoutVars>
      </dgm:prSet>
      <dgm:spPr/>
    </dgm:pt>
    <dgm:pt modelId="{3F703BC5-5E9E-074A-959E-821ABA0D5520}" type="pres">
      <dgm:prSet presAssocID="{176DDD49-7884-9B42-B7A8-9ABD90F81D56}" presName="sp" presStyleCnt="0"/>
      <dgm:spPr/>
    </dgm:pt>
    <dgm:pt modelId="{5D6445D3-46E3-FE4F-8D55-8F4E752CC9AA}" type="pres">
      <dgm:prSet presAssocID="{066EFB94-9C7D-FC43-9433-67A31755CE2B}" presName="composite" presStyleCnt="0"/>
      <dgm:spPr/>
    </dgm:pt>
    <dgm:pt modelId="{9A8D27FB-8EB7-8F40-BAEC-0E68BED47859}" type="pres">
      <dgm:prSet presAssocID="{066EFB94-9C7D-FC43-9433-67A31755CE2B}" presName="parentText" presStyleLbl="alignNode1" presStyleIdx="2" presStyleCnt="6">
        <dgm:presLayoutVars>
          <dgm:chMax val="1"/>
          <dgm:bulletEnabled val="1"/>
        </dgm:presLayoutVars>
      </dgm:prSet>
      <dgm:spPr/>
    </dgm:pt>
    <dgm:pt modelId="{A93A0405-DF08-2944-BEBD-599D2082D2D0}" type="pres">
      <dgm:prSet presAssocID="{066EFB94-9C7D-FC43-9433-67A31755CE2B}" presName="descendantText" presStyleLbl="alignAcc1" presStyleIdx="2" presStyleCnt="6">
        <dgm:presLayoutVars>
          <dgm:bulletEnabled val="1"/>
        </dgm:presLayoutVars>
      </dgm:prSet>
      <dgm:spPr/>
    </dgm:pt>
    <dgm:pt modelId="{9427DDF3-206E-8148-9205-4AB44E072582}" type="pres">
      <dgm:prSet presAssocID="{8316A104-7DF4-3547-BFBD-909C1D8A26C2}" presName="sp" presStyleCnt="0"/>
      <dgm:spPr/>
    </dgm:pt>
    <dgm:pt modelId="{DEE8EE38-1907-2C44-9B19-D0C48071B33C}" type="pres">
      <dgm:prSet presAssocID="{6E7B4490-FB0C-2E44-8ED1-EDD4137F5895}" presName="composite" presStyleCnt="0"/>
      <dgm:spPr/>
    </dgm:pt>
    <dgm:pt modelId="{D777718A-24D9-9445-B3CC-E8B29EB52A10}" type="pres">
      <dgm:prSet presAssocID="{6E7B4490-FB0C-2E44-8ED1-EDD4137F5895}" presName="parentText" presStyleLbl="alignNode1" presStyleIdx="3" presStyleCnt="6">
        <dgm:presLayoutVars>
          <dgm:chMax val="1"/>
          <dgm:bulletEnabled val="1"/>
        </dgm:presLayoutVars>
      </dgm:prSet>
      <dgm:spPr/>
    </dgm:pt>
    <dgm:pt modelId="{2DA00FD2-F4B9-AC43-9628-CDC407EE721A}" type="pres">
      <dgm:prSet presAssocID="{6E7B4490-FB0C-2E44-8ED1-EDD4137F5895}" presName="descendantText" presStyleLbl="alignAcc1" presStyleIdx="3" presStyleCnt="6">
        <dgm:presLayoutVars>
          <dgm:bulletEnabled val="1"/>
        </dgm:presLayoutVars>
      </dgm:prSet>
      <dgm:spPr/>
    </dgm:pt>
    <dgm:pt modelId="{ABBE2CB1-C226-E740-817D-233ACA5939D7}" type="pres">
      <dgm:prSet presAssocID="{A99A4ABF-F20D-A342-ADC8-26AFC58235B8}" presName="sp" presStyleCnt="0"/>
      <dgm:spPr/>
    </dgm:pt>
    <dgm:pt modelId="{CF85164C-C986-C84B-BAA8-308E816D230F}" type="pres">
      <dgm:prSet presAssocID="{26F3F5B8-670A-9C45-A7A6-99F0BA10B935}" presName="composite" presStyleCnt="0"/>
      <dgm:spPr/>
    </dgm:pt>
    <dgm:pt modelId="{11B70491-BAEB-054D-BEE2-47BA3403056D}" type="pres">
      <dgm:prSet presAssocID="{26F3F5B8-670A-9C45-A7A6-99F0BA10B935}" presName="parentText" presStyleLbl="alignNode1" presStyleIdx="4" presStyleCnt="6">
        <dgm:presLayoutVars>
          <dgm:chMax val="1"/>
          <dgm:bulletEnabled val="1"/>
        </dgm:presLayoutVars>
      </dgm:prSet>
      <dgm:spPr/>
    </dgm:pt>
    <dgm:pt modelId="{09F4207F-44EB-6446-AA87-7C6AC3A3D20A}" type="pres">
      <dgm:prSet presAssocID="{26F3F5B8-670A-9C45-A7A6-99F0BA10B935}" presName="descendantText" presStyleLbl="alignAcc1" presStyleIdx="4" presStyleCnt="6">
        <dgm:presLayoutVars>
          <dgm:bulletEnabled val="1"/>
        </dgm:presLayoutVars>
      </dgm:prSet>
      <dgm:spPr/>
    </dgm:pt>
    <dgm:pt modelId="{1358CF61-9C2C-C644-8F0D-ABF0C74AAAC4}" type="pres">
      <dgm:prSet presAssocID="{801E1F00-F68B-334E-87C5-87F51277C7D7}" presName="sp" presStyleCnt="0"/>
      <dgm:spPr/>
    </dgm:pt>
    <dgm:pt modelId="{C96C8B7C-6562-A04F-8CE7-B4A230D5A2F9}" type="pres">
      <dgm:prSet presAssocID="{730343AD-EA88-BB48-B944-3E9342466AEB}" presName="composite" presStyleCnt="0"/>
      <dgm:spPr/>
    </dgm:pt>
    <dgm:pt modelId="{6854A441-6C6D-8744-85F7-A4C075E4C1E1}" type="pres">
      <dgm:prSet presAssocID="{730343AD-EA88-BB48-B944-3E9342466AEB}" presName="parentText" presStyleLbl="alignNode1" presStyleIdx="5" presStyleCnt="6">
        <dgm:presLayoutVars>
          <dgm:chMax val="1"/>
          <dgm:bulletEnabled val="1"/>
        </dgm:presLayoutVars>
      </dgm:prSet>
      <dgm:spPr/>
    </dgm:pt>
    <dgm:pt modelId="{E995155B-2176-2A40-B403-1B83EAAB958B}" type="pres">
      <dgm:prSet presAssocID="{730343AD-EA88-BB48-B944-3E9342466AEB}" presName="descendantText" presStyleLbl="alignAcc1" presStyleIdx="5" presStyleCnt="6">
        <dgm:presLayoutVars>
          <dgm:bulletEnabled val="1"/>
        </dgm:presLayoutVars>
      </dgm:prSet>
      <dgm:spPr/>
    </dgm:pt>
  </dgm:ptLst>
  <dgm:cxnLst>
    <dgm:cxn modelId="{BEDEED18-396A-EC49-9DE5-BD7B4BBDF2C9}" type="presOf" srcId="{646D5B16-C712-3349-8CEF-285B2C0A4EF8}" destId="{09F4207F-44EB-6446-AA87-7C6AC3A3D20A}" srcOrd="0" destOrd="1" presId="urn:microsoft.com/office/officeart/2005/8/layout/chevron2"/>
    <dgm:cxn modelId="{1431AE1D-B994-0948-B9CD-1F01A1234FBE}" srcId="{EB28C508-46B2-D24E-8C51-4F47D2958634}" destId="{730343AD-EA88-BB48-B944-3E9342466AEB}" srcOrd="5" destOrd="0" parTransId="{B58FE474-C793-734D-B8B6-BBE6DE27FAC3}" sibTransId="{DEFE41B6-C3EC-424D-A22A-33E6523EC753}"/>
    <dgm:cxn modelId="{AEB87924-9E23-1D4C-A59B-991A574A50CA}" type="presOf" srcId="{730343AD-EA88-BB48-B944-3E9342466AEB}" destId="{6854A441-6C6D-8744-85F7-A4C075E4C1E1}" srcOrd="0" destOrd="0" presId="urn:microsoft.com/office/officeart/2005/8/layout/chevron2"/>
    <dgm:cxn modelId="{97A86529-8974-0E4E-B884-FD3E422A8AD5}" srcId="{730343AD-EA88-BB48-B944-3E9342466AEB}" destId="{11E85A1C-B244-A34F-BBBA-AA4444B83655}" srcOrd="0" destOrd="0" parTransId="{A3D8A683-C7BC-EF41-9D32-4356F2D07CE5}" sibTransId="{4F1D0179-0F3A-A04F-B9A3-519D62FC81BD}"/>
    <dgm:cxn modelId="{E6A7372A-35A4-614F-84BA-AEFAB12D9AB5}" type="presOf" srcId="{FBCFA638-35B3-5B4A-964A-C405550E7B46}" destId="{EC7C1599-534E-CB43-ABE4-3364614238E4}" srcOrd="0" destOrd="1" presId="urn:microsoft.com/office/officeart/2005/8/layout/chevron2"/>
    <dgm:cxn modelId="{069BE12C-44B1-414A-BE94-B2E53B9BCAB4}" srcId="{6E7B4490-FB0C-2E44-8ED1-EDD4137F5895}" destId="{F2A90971-039A-8E4B-9737-790AD971B395}" srcOrd="1" destOrd="0" parTransId="{8EEA76D5-D22D-C241-8182-DD927BB6E39A}" sibTransId="{291923A0-FFF7-7941-930D-40BFF395B1BB}"/>
    <dgm:cxn modelId="{1AD72132-7289-6A4A-B2F6-84090A15AB8D}" type="presOf" srcId="{F2A90971-039A-8E4B-9737-790AD971B395}" destId="{2DA00FD2-F4B9-AC43-9628-CDC407EE721A}" srcOrd="0" destOrd="1" presId="urn:microsoft.com/office/officeart/2005/8/layout/chevron2"/>
    <dgm:cxn modelId="{F5C2503D-DFA5-9544-9B1D-B99C61033B96}" type="presOf" srcId="{C192FB7E-6EB8-D940-9ECB-5C7EFE27A38C}" destId="{09F4207F-44EB-6446-AA87-7C6AC3A3D20A}" srcOrd="0" destOrd="0" presId="urn:microsoft.com/office/officeart/2005/8/layout/chevron2"/>
    <dgm:cxn modelId="{40FBD941-CD34-8B4F-860E-E5401654061B}" type="presOf" srcId="{FA077FFF-26DB-D348-9CAA-1D469C91A8FF}" destId="{EC7C1599-534E-CB43-ABE4-3364614238E4}" srcOrd="0" destOrd="0" presId="urn:microsoft.com/office/officeart/2005/8/layout/chevron2"/>
    <dgm:cxn modelId="{A41F3445-EA05-9A4D-99E2-15FBA36EBD6F}" srcId="{730343AD-EA88-BB48-B944-3E9342466AEB}" destId="{9704911E-9E2F-FB48-AD0A-E84C504A9DA6}" srcOrd="1" destOrd="0" parTransId="{58BE4014-B36F-0E4A-826E-663AD560F1B5}" sibTransId="{AEF4E609-5665-974C-9C4D-CFA09C44D01A}"/>
    <dgm:cxn modelId="{8DB0DA48-5091-CE4F-87FB-69C558C12221}" srcId="{EB28C508-46B2-D24E-8C51-4F47D2958634}" destId="{066EFB94-9C7D-FC43-9433-67A31755CE2B}" srcOrd="2" destOrd="0" parTransId="{7D37DA7A-5878-3D41-A9C3-C9EE4D7345F3}" sibTransId="{8316A104-7DF4-3547-BFBD-909C1D8A26C2}"/>
    <dgm:cxn modelId="{C9DB8A4D-19E5-6648-B160-D33F6A34AE81}" type="presOf" srcId="{5BCCACAD-A763-9C40-81C8-5817713466E5}" destId="{A93A0405-DF08-2944-BEBD-599D2082D2D0}" srcOrd="0" destOrd="1" presId="urn:microsoft.com/office/officeart/2005/8/layout/chevron2"/>
    <dgm:cxn modelId="{E0AFF15C-B688-114E-B74D-EA4B92097EA7}" srcId="{EB28C508-46B2-D24E-8C51-4F47D2958634}" destId="{C1A01486-2403-ED4A-A0E6-821F0ECF3EED}" srcOrd="1" destOrd="0" parTransId="{0033F52C-5EEB-8241-9BC2-9FAC2E6F1D6D}" sibTransId="{176DDD49-7884-9B42-B7A8-9ABD90F81D56}"/>
    <dgm:cxn modelId="{3E25025D-68CD-734C-A0B8-AFC3DAE689CB}" type="presOf" srcId="{9704911E-9E2F-FB48-AD0A-E84C504A9DA6}" destId="{E995155B-2176-2A40-B403-1B83EAAB958B}" srcOrd="0" destOrd="1" presId="urn:microsoft.com/office/officeart/2005/8/layout/chevron2"/>
    <dgm:cxn modelId="{4FF8105E-09AD-D34C-AB95-22C19DA550BC}" type="presOf" srcId="{6E7B4490-FB0C-2E44-8ED1-EDD4137F5895}" destId="{D777718A-24D9-9445-B3CC-E8B29EB52A10}" srcOrd="0" destOrd="0" presId="urn:microsoft.com/office/officeart/2005/8/layout/chevron2"/>
    <dgm:cxn modelId="{EDD5C260-61E9-A14B-A8E8-34AF1D5C52C2}" srcId="{C70353D3-EEB2-0947-8661-45F40B13AB1A}" destId="{FBCFA638-35B3-5B4A-964A-C405550E7B46}" srcOrd="1" destOrd="0" parTransId="{55A8D91A-0374-8043-81C8-7523FAED63F1}" sibTransId="{A967353E-CC7E-204B-A489-7B0CDABF4B66}"/>
    <dgm:cxn modelId="{0F78BA61-63F3-1D44-B63C-8D606105DD4A}" type="presOf" srcId="{3951A1B4-03E6-0F42-B511-3D56066D55C4}" destId="{320CB405-4D3E-6846-B563-FDB88177E5A5}" srcOrd="0" destOrd="1" presId="urn:microsoft.com/office/officeart/2005/8/layout/chevron2"/>
    <dgm:cxn modelId="{563D4065-E78A-7F4F-92B7-B08FF5478844}" srcId="{066EFB94-9C7D-FC43-9433-67A31755CE2B}" destId="{5BCCACAD-A763-9C40-81C8-5817713466E5}" srcOrd="1" destOrd="0" parTransId="{1F5013A3-723D-0846-85E8-D32EE27F29ED}" sibTransId="{4A8CCCA5-2F9F-C447-BBD7-691E87F7F5C5}"/>
    <dgm:cxn modelId="{64ABAC67-5B9F-ED4E-8579-BE779BFD1401}" srcId="{26F3F5B8-670A-9C45-A7A6-99F0BA10B935}" destId="{C192FB7E-6EB8-D940-9ECB-5C7EFE27A38C}" srcOrd="0" destOrd="0" parTransId="{5EB5184B-A724-024E-B62D-344EE7590820}" sibTransId="{481B7AC3-E683-1943-B307-A6F2D847937E}"/>
    <dgm:cxn modelId="{435CE96A-8E3A-BB4D-B9A3-5417DD5BB402}" type="presOf" srcId="{11E85A1C-B244-A34F-BBBA-AA4444B83655}" destId="{E995155B-2176-2A40-B403-1B83EAAB958B}" srcOrd="0" destOrd="0" presId="urn:microsoft.com/office/officeart/2005/8/layout/chevron2"/>
    <dgm:cxn modelId="{FC043E6D-8B56-3E46-8E69-BBDFD6CE7552}" srcId="{EB28C508-46B2-D24E-8C51-4F47D2958634}" destId="{6E7B4490-FB0C-2E44-8ED1-EDD4137F5895}" srcOrd="3" destOrd="0" parTransId="{EF2DBBEA-C3EF-7E48-BB78-55AC2C9D9AF3}" sibTransId="{A99A4ABF-F20D-A342-ADC8-26AFC58235B8}"/>
    <dgm:cxn modelId="{60E14074-41EB-5C4A-B38A-3FE798312A61}" type="presOf" srcId="{B9DC5E8B-6D89-7B4A-AFAE-904B4261C13B}" destId="{320CB405-4D3E-6846-B563-FDB88177E5A5}" srcOrd="0" destOrd="0" presId="urn:microsoft.com/office/officeart/2005/8/layout/chevron2"/>
    <dgm:cxn modelId="{2E9B3B75-A78B-C546-BAA8-042048C3854B}" srcId="{C1A01486-2403-ED4A-A0E6-821F0ECF3EED}" destId="{3951A1B4-03E6-0F42-B511-3D56066D55C4}" srcOrd="1" destOrd="0" parTransId="{AEA3F542-3692-2545-9E25-B54F8E99700D}" sibTransId="{C0A48EB2-E740-CF4D-B765-DF0F9D6EDC3C}"/>
    <dgm:cxn modelId="{490D1D7D-3B47-0F46-92ED-08A8E2FF9BEF}" srcId="{C1A01486-2403-ED4A-A0E6-821F0ECF3EED}" destId="{B9DC5E8B-6D89-7B4A-AFAE-904B4261C13B}" srcOrd="0" destOrd="0" parTransId="{3E2E7DE3-338C-B047-8262-5F46BD712D1D}" sibTransId="{5BCE5700-6B69-774F-8615-BD818CA7C08B}"/>
    <dgm:cxn modelId="{FB487D8B-5A44-4F46-9095-81E72DD08BA6}" type="presOf" srcId="{C1A01486-2403-ED4A-A0E6-821F0ECF3EED}" destId="{5663952A-5224-204A-A988-FDC7EBA0AA4E}" srcOrd="0" destOrd="0" presId="urn:microsoft.com/office/officeart/2005/8/layout/chevron2"/>
    <dgm:cxn modelId="{4322A98F-D9DB-4341-B113-1322155754C2}" type="presOf" srcId="{AE4B1F8F-8712-0843-BF19-7F7026DA79E3}" destId="{2DA00FD2-F4B9-AC43-9628-CDC407EE721A}" srcOrd="0" destOrd="0" presId="urn:microsoft.com/office/officeart/2005/8/layout/chevron2"/>
    <dgm:cxn modelId="{C17D6093-FB65-714D-BF00-AE4C4CDEAC14}" type="presOf" srcId="{EB28C508-46B2-D24E-8C51-4F47D2958634}" destId="{700F9ED0-2FD1-C04D-842D-23652E46F347}" srcOrd="0" destOrd="0" presId="urn:microsoft.com/office/officeart/2005/8/layout/chevron2"/>
    <dgm:cxn modelId="{4149B39A-BAD5-7848-AC90-2CA482532C40}" srcId="{6E7B4490-FB0C-2E44-8ED1-EDD4137F5895}" destId="{AE4B1F8F-8712-0843-BF19-7F7026DA79E3}" srcOrd="0" destOrd="0" parTransId="{995DE0E9-078E-C645-89CF-C895E519353A}" sibTransId="{2450CA9D-B6D1-4244-B775-08906136FED4}"/>
    <dgm:cxn modelId="{CB44D29F-F3DB-9343-A74F-ABD83B53416C}" srcId="{C70353D3-EEB2-0947-8661-45F40B13AB1A}" destId="{FA077FFF-26DB-D348-9CAA-1D469C91A8FF}" srcOrd="0" destOrd="0" parTransId="{F04D6EF6-3420-284E-AFF2-1CA2FDA4CAC5}" sibTransId="{0D8959D5-9FF4-0D4D-B33E-B9F64A272752}"/>
    <dgm:cxn modelId="{5C88F6AA-112C-6C4E-BDB7-CFF2ABB3AC39}" type="presOf" srcId="{26F3F5B8-670A-9C45-A7A6-99F0BA10B935}" destId="{11B70491-BAEB-054D-BEE2-47BA3403056D}" srcOrd="0" destOrd="0" presId="urn:microsoft.com/office/officeart/2005/8/layout/chevron2"/>
    <dgm:cxn modelId="{943484AF-275C-F144-8787-925FC8A0E68C}" srcId="{EB28C508-46B2-D24E-8C51-4F47D2958634}" destId="{26F3F5B8-670A-9C45-A7A6-99F0BA10B935}" srcOrd="4" destOrd="0" parTransId="{F1B70C14-C38F-7D49-AC3A-0E2ED4FF886B}" sibTransId="{801E1F00-F68B-334E-87C5-87F51277C7D7}"/>
    <dgm:cxn modelId="{A0664FB5-F721-4148-980B-0AC82AD96185}" type="presOf" srcId="{066EFB94-9C7D-FC43-9433-67A31755CE2B}" destId="{9A8D27FB-8EB7-8F40-BAEC-0E68BED47859}" srcOrd="0" destOrd="0" presId="urn:microsoft.com/office/officeart/2005/8/layout/chevron2"/>
    <dgm:cxn modelId="{6ADC63D0-1842-C648-816A-CC70446B8AAD}" type="presOf" srcId="{C70353D3-EEB2-0947-8661-45F40B13AB1A}" destId="{E54F663E-D2E7-AF4E-8848-EAA0DE0A7738}" srcOrd="0" destOrd="0" presId="urn:microsoft.com/office/officeart/2005/8/layout/chevron2"/>
    <dgm:cxn modelId="{5E53ECDC-CC1C-7949-A3FC-1BE3D3EA1413}" srcId="{26F3F5B8-670A-9C45-A7A6-99F0BA10B935}" destId="{646D5B16-C712-3349-8CEF-285B2C0A4EF8}" srcOrd="1" destOrd="0" parTransId="{6C68F1F7-2ADB-204D-8073-D102711B7587}" sibTransId="{D71B6777-5D6C-864F-9D8A-F0F33A70C8E4}"/>
    <dgm:cxn modelId="{38E3DCE8-4701-C44C-AF1C-4326E751F495}" srcId="{066EFB94-9C7D-FC43-9433-67A31755CE2B}" destId="{44A2C556-645D-7842-BCAA-12328AF2943C}" srcOrd="0" destOrd="0" parTransId="{BF9CB07C-AE29-A842-BC2F-9CE258575733}" sibTransId="{6E935278-1F97-EF45-9FD9-69E8AA417522}"/>
    <dgm:cxn modelId="{54183CF2-AD85-BD48-A623-CD7241902F65}" srcId="{EB28C508-46B2-D24E-8C51-4F47D2958634}" destId="{C70353D3-EEB2-0947-8661-45F40B13AB1A}" srcOrd="0" destOrd="0" parTransId="{4C1D6198-9E67-5A4C-876A-F092A9780229}" sibTransId="{67B42F05-2061-914F-B60F-884B24E3CE17}"/>
    <dgm:cxn modelId="{EE93F6FD-11F3-4D43-89E2-82E9A9E64225}" type="presOf" srcId="{44A2C556-645D-7842-BCAA-12328AF2943C}" destId="{A93A0405-DF08-2944-BEBD-599D2082D2D0}" srcOrd="0" destOrd="0" presId="urn:microsoft.com/office/officeart/2005/8/layout/chevron2"/>
    <dgm:cxn modelId="{1936BB1F-3A22-704B-B42F-61BA41467A93}" type="presParOf" srcId="{700F9ED0-2FD1-C04D-842D-23652E46F347}" destId="{4064870E-8B1D-4D49-9CC2-22DD034AB9D7}" srcOrd="0" destOrd="0" presId="urn:microsoft.com/office/officeart/2005/8/layout/chevron2"/>
    <dgm:cxn modelId="{A2C73577-3548-5246-9512-CAECF9DC99B9}" type="presParOf" srcId="{4064870E-8B1D-4D49-9CC2-22DD034AB9D7}" destId="{E54F663E-D2E7-AF4E-8848-EAA0DE0A7738}" srcOrd="0" destOrd="0" presId="urn:microsoft.com/office/officeart/2005/8/layout/chevron2"/>
    <dgm:cxn modelId="{2C8A30DF-BE83-C145-BD38-3D9891EFAAD9}" type="presParOf" srcId="{4064870E-8B1D-4D49-9CC2-22DD034AB9D7}" destId="{EC7C1599-534E-CB43-ABE4-3364614238E4}" srcOrd="1" destOrd="0" presId="urn:microsoft.com/office/officeart/2005/8/layout/chevron2"/>
    <dgm:cxn modelId="{07AEB672-0C48-AE4E-BE0A-9C6BBD79C506}" type="presParOf" srcId="{700F9ED0-2FD1-C04D-842D-23652E46F347}" destId="{B5B6BF9F-03A0-D846-8D43-F5394CF79DBC}" srcOrd="1" destOrd="0" presId="urn:microsoft.com/office/officeart/2005/8/layout/chevron2"/>
    <dgm:cxn modelId="{4FE39243-C55D-3247-96AB-301493A17F91}" type="presParOf" srcId="{700F9ED0-2FD1-C04D-842D-23652E46F347}" destId="{BC56C2B7-2B68-3647-BFF7-BEF618481CB1}" srcOrd="2" destOrd="0" presId="urn:microsoft.com/office/officeart/2005/8/layout/chevron2"/>
    <dgm:cxn modelId="{0E9E3520-A5B1-D848-98E9-B5EC07FA5AA1}" type="presParOf" srcId="{BC56C2B7-2B68-3647-BFF7-BEF618481CB1}" destId="{5663952A-5224-204A-A988-FDC7EBA0AA4E}" srcOrd="0" destOrd="0" presId="urn:microsoft.com/office/officeart/2005/8/layout/chevron2"/>
    <dgm:cxn modelId="{FACC23AB-6B76-C440-822D-9659F7966A69}" type="presParOf" srcId="{BC56C2B7-2B68-3647-BFF7-BEF618481CB1}" destId="{320CB405-4D3E-6846-B563-FDB88177E5A5}" srcOrd="1" destOrd="0" presId="urn:microsoft.com/office/officeart/2005/8/layout/chevron2"/>
    <dgm:cxn modelId="{C5C9F35C-D891-9849-9DD0-B34CF1FEEEDD}" type="presParOf" srcId="{700F9ED0-2FD1-C04D-842D-23652E46F347}" destId="{3F703BC5-5E9E-074A-959E-821ABA0D5520}" srcOrd="3" destOrd="0" presId="urn:microsoft.com/office/officeart/2005/8/layout/chevron2"/>
    <dgm:cxn modelId="{9AB1599F-74B6-6845-B152-DDAC4ECEE6BA}" type="presParOf" srcId="{700F9ED0-2FD1-C04D-842D-23652E46F347}" destId="{5D6445D3-46E3-FE4F-8D55-8F4E752CC9AA}" srcOrd="4" destOrd="0" presId="urn:microsoft.com/office/officeart/2005/8/layout/chevron2"/>
    <dgm:cxn modelId="{4FF2E020-1BD0-FF40-9C17-3A66885DA833}" type="presParOf" srcId="{5D6445D3-46E3-FE4F-8D55-8F4E752CC9AA}" destId="{9A8D27FB-8EB7-8F40-BAEC-0E68BED47859}" srcOrd="0" destOrd="0" presId="urn:microsoft.com/office/officeart/2005/8/layout/chevron2"/>
    <dgm:cxn modelId="{E2FBD6D5-8574-6041-9B93-72A3A7214A7E}" type="presParOf" srcId="{5D6445D3-46E3-FE4F-8D55-8F4E752CC9AA}" destId="{A93A0405-DF08-2944-BEBD-599D2082D2D0}" srcOrd="1" destOrd="0" presId="urn:microsoft.com/office/officeart/2005/8/layout/chevron2"/>
    <dgm:cxn modelId="{E86D6062-D074-7E4B-BF7F-08FC99730264}" type="presParOf" srcId="{700F9ED0-2FD1-C04D-842D-23652E46F347}" destId="{9427DDF3-206E-8148-9205-4AB44E072582}" srcOrd="5" destOrd="0" presId="urn:microsoft.com/office/officeart/2005/8/layout/chevron2"/>
    <dgm:cxn modelId="{471DC71F-0EAF-D54A-A03B-D1AFB41CC9A5}" type="presParOf" srcId="{700F9ED0-2FD1-C04D-842D-23652E46F347}" destId="{DEE8EE38-1907-2C44-9B19-D0C48071B33C}" srcOrd="6" destOrd="0" presId="urn:microsoft.com/office/officeart/2005/8/layout/chevron2"/>
    <dgm:cxn modelId="{18A080E6-7DE8-C140-AD7B-A85B44160E72}" type="presParOf" srcId="{DEE8EE38-1907-2C44-9B19-D0C48071B33C}" destId="{D777718A-24D9-9445-B3CC-E8B29EB52A10}" srcOrd="0" destOrd="0" presId="urn:microsoft.com/office/officeart/2005/8/layout/chevron2"/>
    <dgm:cxn modelId="{8F92C9A1-0F09-8345-859E-9FA8C9B37CAB}" type="presParOf" srcId="{DEE8EE38-1907-2C44-9B19-D0C48071B33C}" destId="{2DA00FD2-F4B9-AC43-9628-CDC407EE721A}" srcOrd="1" destOrd="0" presId="urn:microsoft.com/office/officeart/2005/8/layout/chevron2"/>
    <dgm:cxn modelId="{DE2A5337-0906-A44D-994E-8C8F3A3C1BBE}" type="presParOf" srcId="{700F9ED0-2FD1-C04D-842D-23652E46F347}" destId="{ABBE2CB1-C226-E740-817D-233ACA5939D7}" srcOrd="7" destOrd="0" presId="urn:microsoft.com/office/officeart/2005/8/layout/chevron2"/>
    <dgm:cxn modelId="{714CB7DF-E475-204F-8043-4B6FA4AFD773}" type="presParOf" srcId="{700F9ED0-2FD1-C04D-842D-23652E46F347}" destId="{CF85164C-C986-C84B-BAA8-308E816D230F}" srcOrd="8" destOrd="0" presId="urn:microsoft.com/office/officeart/2005/8/layout/chevron2"/>
    <dgm:cxn modelId="{F3086EAD-446D-B44D-AEE0-F94841A18547}" type="presParOf" srcId="{CF85164C-C986-C84B-BAA8-308E816D230F}" destId="{11B70491-BAEB-054D-BEE2-47BA3403056D}" srcOrd="0" destOrd="0" presId="urn:microsoft.com/office/officeart/2005/8/layout/chevron2"/>
    <dgm:cxn modelId="{76789668-D96F-AC4D-8C4F-B0445875FEE5}" type="presParOf" srcId="{CF85164C-C986-C84B-BAA8-308E816D230F}" destId="{09F4207F-44EB-6446-AA87-7C6AC3A3D20A}" srcOrd="1" destOrd="0" presId="urn:microsoft.com/office/officeart/2005/8/layout/chevron2"/>
    <dgm:cxn modelId="{C839FD41-5EE5-A54F-9870-918606330093}" type="presParOf" srcId="{700F9ED0-2FD1-C04D-842D-23652E46F347}" destId="{1358CF61-9C2C-C644-8F0D-ABF0C74AAAC4}" srcOrd="9" destOrd="0" presId="urn:microsoft.com/office/officeart/2005/8/layout/chevron2"/>
    <dgm:cxn modelId="{E5C7AB4F-13DF-6B45-879C-68201FDC2178}" type="presParOf" srcId="{700F9ED0-2FD1-C04D-842D-23652E46F347}" destId="{C96C8B7C-6562-A04F-8CE7-B4A230D5A2F9}" srcOrd="10" destOrd="0" presId="urn:microsoft.com/office/officeart/2005/8/layout/chevron2"/>
    <dgm:cxn modelId="{EBD57964-C337-6249-BE9B-B09E1BEAD7E3}" type="presParOf" srcId="{C96C8B7C-6562-A04F-8CE7-B4A230D5A2F9}" destId="{6854A441-6C6D-8744-85F7-A4C075E4C1E1}" srcOrd="0" destOrd="0" presId="urn:microsoft.com/office/officeart/2005/8/layout/chevron2"/>
    <dgm:cxn modelId="{39598D98-04B4-5C49-8D73-20079FFDFDE9}" type="presParOf" srcId="{C96C8B7C-6562-A04F-8CE7-B4A230D5A2F9}" destId="{E995155B-2176-2A40-B403-1B83EAAB958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4F663E-D2E7-AF4E-8848-EAA0DE0A7738}">
      <dsp:nvSpPr>
        <dsp:cNvPr id="0" name=""/>
        <dsp:cNvSpPr/>
      </dsp:nvSpPr>
      <dsp:spPr>
        <a:xfrm rot="5400000">
          <a:off x="-147439" y="165484"/>
          <a:ext cx="982927" cy="688049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b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1</a:t>
          </a:r>
        </a:p>
      </dsp:txBody>
      <dsp:txXfrm rot="-5400000">
        <a:off x="1" y="362070"/>
        <a:ext cx="688049" cy="294878"/>
      </dsp:txXfrm>
    </dsp:sp>
    <dsp:sp modelId="{EC7C1599-534E-CB43-ABE4-3364614238E4}">
      <dsp:nvSpPr>
        <dsp:cNvPr id="0" name=""/>
        <dsp:cNvSpPr/>
      </dsp:nvSpPr>
      <dsp:spPr>
        <a:xfrm rot="5400000">
          <a:off x="4088573" y="-3397045"/>
          <a:ext cx="638902" cy="743995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Load the image data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CSV file</a:t>
          </a:r>
        </a:p>
      </dsp:txBody>
      <dsp:txXfrm rot="-5400000">
        <a:off x="688050" y="34667"/>
        <a:ext cx="7408761" cy="576524"/>
      </dsp:txXfrm>
    </dsp:sp>
    <dsp:sp modelId="{5663952A-5224-204A-A988-FDC7EBA0AA4E}">
      <dsp:nvSpPr>
        <dsp:cNvPr id="0" name=""/>
        <dsp:cNvSpPr/>
      </dsp:nvSpPr>
      <dsp:spPr>
        <a:xfrm rot="5400000">
          <a:off x="-147439" y="1036673"/>
          <a:ext cx="982927" cy="688049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2</a:t>
          </a:r>
        </a:p>
      </dsp:txBody>
      <dsp:txXfrm rot="-5400000">
        <a:off x="1" y="1233259"/>
        <a:ext cx="688049" cy="294878"/>
      </dsp:txXfrm>
    </dsp:sp>
    <dsp:sp modelId="{320CB405-4D3E-6846-B563-FDB88177E5A5}">
      <dsp:nvSpPr>
        <dsp:cNvPr id="0" name=""/>
        <dsp:cNvSpPr/>
      </dsp:nvSpPr>
      <dsp:spPr>
        <a:xfrm rot="5400000">
          <a:off x="4088573" y="-2511289"/>
          <a:ext cx="638902" cy="743995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Separate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Label from image pixel value</a:t>
          </a:r>
        </a:p>
      </dsp:txBody>
      <dsp:txXfrm rot="-5400000">
        <a:off x="688050" y="920423"/>
        <a:ext cx="7408761" cy="576524"/>
      </dsp:txXfrm>
    </dsp:sp>
    <dsp:sp modelId="{9A8D27FB-8EB7-8F40-BAEC-0E68BED47859}">
      <dsp:nvSpPr>
        <dsp:cNvPr id="0" name=""/>
        <dsp:cNvSpPr/>
      </dsp:nvSpPr>
      <dsp:spPr>
        <a:xfrm rot="5400000">
          <a:off x="-147439" y="1922430"/>
          <a:ext cx="982927" cy="688049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3</a:t>
          </a:r>
        </a:p>
      </dsp:txBody>
      <dsp:txXfrm rot="-5400000">
        <a:off x="1" y="2119016"/>
        <a:ext cx="688049" cy="294878"/>
      </dsp:txXfrm>
    </dsp:sp>
    <dsp:sp modelId="{A93A0405-DF08-2944-BEBD-599D2082D2D0}">
      <dsp:nvSpPr>
        <dsp:cNvPr id="0" name=""/>
        <dsp:cNvSpPr/>
      </dsp:nvSpPr>
      <dsp:spPr>
        <a:xfrm rot="5400000">
          <a:off x="4088573" y="-1625532"/>
          <a:ext cx="638902" cy="743995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Reshape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Flattened image back to original shape (28x28x3)</a:t>
          </a:r>
        </a:p>
      </dsp:txBody>
      <dsp:txXfrm rot="-5400000">
        <a:off x="688050" y="1806180"/>
        <a:ext cx="7408761" cy="576524"/>
      </dsp:txXfrm>
    </dsp:sp>
    <dsp:sp modelId="{D777718A-24D9-9445-B3CC-E8B29EB52A10}">
      <dsp:nvSpPr>
        <dsp:cNvPr id="0" name=""/>
        <dsp:cNvSpPr/>
      </dsp:nvSpPr>
      <dsp:spPr>
        <a:xfrm rot="5400000">
          <a:off x="-147439" y="2808187"/>
          <a:ext cx="982927" cy="688049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4</a:t>
          </a:r>
        </a:p>
      </dsp:txBody>
      <dsp:txXfrm rot="-5400000">
        <a:off x="1" y="3004773"/>
        <a:ext cx="688049" cy="294878"/>
      </dsp:txXfrm>
    </dsp:sp>
    <dsp:sp modelId="{2DA00FD2-F4B9-AC43-9628-CDC407EE721A}">
      <dsp:nvSpPr>
        <dsp:cNvPr id="0" name=""/>
        <dsp:cNvSpPr/>
      </dsp:nvSpPr>
      <dsp:spPr>
        <a:xfrm rot="5400000">
          <a:off x="4088573" y="-739775"/>
          <a:ext cx="638902" cy="743995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Normalize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Pixel value from [0, 255] to [0,1]</a:t>
          </a:r>
        </a:p>
      </dsp:txBody>
      <dsp:txXfrm rot="-5400000">
        <a:off x="688050" y="2691937"/>
        <a:ext cx="7408761" cy="576524"/>
      </dsp:txXfrm>
    </dsp:sp>
    <dsp:sp modelId="{11B70491-BAEB-054D-BEE2-47BA3403056D}">
      <dsp:nvSpPr>
        <dsp:cNvPr id="0" name=""/>
        <dsp:cNvSpPr/>
      </dsp:nvSpPr>
      <dsp:spPr>
        <a:xfrm rot="5400000">
          <a:off x="-147439" y="3693944"/>
          <a:ext cx="982927" cy="688049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5</a:t>
          </a:r>
        </a:p>
      </dsp:txBody>
      <dsp:txXfrm rot="-5400000">
        <a:off x="1" y="3890530"/>
        <a:ext cx="688049" cy="294878"/>
      </dsp:txXfrm>
    </dsp:sp>
    <dsp:sp modelId="{09F4207F-44EB-6446-AA87-7C6AC3A3D20A}">
      <dsp:nvSpPr>
        <dsp:cNvPr id="0" name=""/>
        <dsp:cNvSpPr/>
      </dsp:nvSpPr>
      <dsp:spPr>
        <a:xfrm rot="5400000">
          <a:off x="4088573" y="145980"/>
          <a:ext cx="638902" cy="743995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Split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Dataset into training and testing sets</a:t>
          </a:r>
        </a:p>
      </dsp:txBody>
      <dsp:txXfrm rot="-5400000">
        <a:off x="688050" y="3577693"/>
        <a:ext cx="7408761" cy="576524"/>
      </dsp:txXfrm>
    </dsp:sp>
    <dsp:sp modelId="{6854A441-6C6D-8744-85F7-A4C075E4C1E1}">
      <dsp:nvSpPr>
        <dsp:cNvPr id="0" name=""/>
        <dsp:cNvSpPr/>
      </dsp:nvSpPr>
      <dsp:spPr>
        <a:xfrm rot="5400000">
          <a:off x="-147439" y="4579700"/>
          <a:ext cx="982927" cy="688049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6</a:t>
          </a:r>
        </a:p>
      </dsp:txBody>
      <dsp:txXfrm rot="-5400000">
        <a:off x="1" y="4776286"/>
        <a:ext cx="688049" cy="294878"/>
      </dsp:txXfrm>
    </dsp:sp>
    <dsp:sp modelId="{E995155B-2176-2A40-B403-1B83EAAB958B}">
      <dsp:nvSpPr>
        <dsp:cNvPr id="0" name=""/>
        <dsp:cNvSpPr/>
      </dsp:nvSpPr>
      <dsp:spPr>
        <a:xfrm rot="5400000">
          <a:off x="4088573" y="1031737"/>
          <a:ext cx="638902" cy="743995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CNN processing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Convolution layers, pooling layers, and fully connected layers</a:t>
          </a:r>
        </a:p>
      </dsp:txBody>
      <dsp:txXfrm rot="-5400000">
        <a:off x="688050" y="4463450"/>
        <a:ext cx="7408761" cy="5765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4ED98-7504-BCC0-E930-D1673ECF80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8F2AB-2D40-4258-2FA9-00B13DDAC7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0F0D7-8700-78A4-8F6E-F175A13A2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DFA70-22E8-D141-A430-F7098FDC4441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2EC51-3E7A-DDDA-493D-03FA2F552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BC3B1-F6DF-AE8D-2F00-B9639D3D6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C59DA-423B-7A4E-B472-3A1E2B664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312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E19EA-6B89-B3D1-1F6F-E89FB8A56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6BFF38-30EB-FC0E-C094-D9C8E5E2CA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7C4DB-62F4-18B8-895A-8C0123D6D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DFA70-22E8-D141-A430-F7098FDC4441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27731-C8C5-A4BA-0FEF-BC374539F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2EACC-AAEF-E43B-7AED-5E07BE5D8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C59DA-423B-7A4E-B472-3A1E2B664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18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8A0309-B87D-0946-8CC1-7CB3AFF8DF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05766F-D31B-8D6E-95F3-72B74B92D9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C14D6-1344-6F37-07A5-4D195DE5B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DFA70-22E8-D141-A430-F7098FDC4441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2F190-E4AA-F2E9-816A-89E198A3C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4EDA0-2334-DF4B-F7B5-5F78E8870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C59DA-423B-7A4E-B472-3A1E2B664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162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2DF79-63C6-F82D-EA74-29E35362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AD4EF-EAE7-CA33-6C19-635A7C36D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A466A-1983-14AC-1404-B6EFA5ED0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DFA70-22E8-D141-A430-F7098FDC4441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4058A-B282-798D-6C84-D9EBD803D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56C42-51FE-F0EB-2401-36BE6751C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C59DA-423B-7A4E-B472-3A1E2B664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65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C4525-FB83-DB3A-3A97-331265B5C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B2EA6-2400-D101-6E39-6A7098F52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AAA37-3C79-28CB-6A03-5CF312E04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DFA70-22E8-D141-A430-F7098FDC4441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ABEF6-74D5-01A0-00AE-8FA7B27B3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109DA4-96C9-BEE9-2B07-7964D5A04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C59DA-423B-7A4E-B472-3A1E2B664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5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A6E35-7B06-8749-4DC7-820BF76E0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CBE70-FCF6-1DF3-86DC-DD8F5406A3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6DA3B1-F7D7-17DB-4CEC-7BC5845CD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0E171-29C8-8531-61C7-2BDEC499C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DFA70-22E8-D141-A430-F7098FDC4441}" type="datetimeFigureOut">
              <a:rPr lang="en-US" smtClean="0"/>
              <a:t>9/18/24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62FA4B-ECFE-A024-6CC7-75EF4D9A2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A939A5-C3D3-BE2F-9C59-7796C66F8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C59DA-423B-7A4E-B472-3A1E2B664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293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31679-975A-A311-6039-C4BAE973A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E25BF-7EFB-CFDC-5469-382291811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9D709-0A52-B2D4-1408-5565246E6E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512683-12E7-8253-332A-226DBD1F0E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8388A1-7FF1-0B5F-FACC-FAA12FAFF5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7B11FF-6F0F-E17B-B2BC-9C1108374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DFA70-22E8-D141-A430-F7098FDC4441}" type="datetimeFigureOut">
              <a:rPr lang="en-US" smtClean="0"/>
              <a:t>9/18/24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DB961F-4DFD-7AA0-A399-F2E341C02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549E89-CE3F-9111-BD5E-1935B09B0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C59DA-423B-7A4E-B472-3A1E2B664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927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865B4-A12A-E7B7-06A9-F8CC4FDDF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47B4F9-866C-F29E-7904-7D34F60D3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DFA70-22E8-D141-A430-F7098FDC4441}" type="datetimeFigureOut">
              <a:rPr lang="en-US" smtClean="0"/>
              <a:t>9/18/24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439BA6-96FE-B472-2427-2EBF522BC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77DB38-4BBC-EA34-0738-451ED12B5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C59DA-423B-7A4E-B472-3A1E2B664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495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2EB30C-32D7-C85F-0320-FC29FC473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DFA70-22E8-D141-A430-F7098FDC4441}" type="datetimeFigureOut">
              <a:rPr lang="en-US" smtClean="0"/>
              <a:t>9/18/24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C47977-51F0-5256-8292-6773D20F9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A8FACE-A2D3-4579-3E40-6DA19B027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C59DA-423B-7A4E-B472-3A1E2B664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167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C8CCE-1DE7-4470-7E47-A639FE78B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B0AC2-4A07-E7D0-027A-D1494B5DE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14C990-76D3-094B-468C-C4E8C07B0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DBA495-B6AB-F146-CC6C-6CB05CDFD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DFA70-22E8-D141-A430-F7098FDC4441}" type="datetimeFigureOut">
              <a:rPr lang="en-US" smtClean="0"/>
              <a:t>9/18/24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62CF07-1243-6E84-7821-6180E08B7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D9A8C7-F2A4-2FF7-D348-13658CD4F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C59DA-423B-7A4E-B472-3A1E2B664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58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C0E58-440E-0337-E9CC-6FC4567AE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477007-0EDC-2642-4E83-51B93D8AF5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EEE36E-7B94-0956-AA69-48B4A4F0A7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966DE9-A019-1D84-5A3E-3D481DC95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DFA70-22E8-D141-A430-F7098FDC4441}" type="datetimeFigureOut">
              <a:rPr lang="en-US" smtClean="0"/>
              <a:t>9/18/24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464F34-1628-401B-9534-54762BEAB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9ECFE2-512A-3D1C-350A-490F9792E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C59DA-423B-7A4E-B472-3A1E2B664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68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890B8D-8326-F00B-3412-6D525A885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90848-A231-ADA4-9B97-B7436ED86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8342C-67AF-19EC-05F8-3A2BE2E77D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6DFA70-22E8-D141-A430-F7098FDC4441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6241D-C29E-3C1A-6C8A-C4A0583881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2EBCA-27FF-30D7-1F8F-D3432E0CB9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8C59DA-423B-7A4E-B472-3A1E2B664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415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www.cancer.gov%2Ftypes%2Fskin%2Fresearch&amp;psig=AOvVaw2uX_3fRFExtUEXP3oFIjV6&amp;ust=1726800024892000&amp;source=images&amp;cd=vfe&amp;opi=89978449&amp;ved=0CAMQjB1qFwoTCNiHt8f9zYgDFQAAAAAdAAAAABA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kmader/skin-cancer-mnist-ham10000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jpg"/><Relationship Id="rId5" Type="http://schemas.openxmlformats.org/officeDocument/2006/relationships/image" Target="../media/image20.png"/><Relationship Id="rId10" Type="http://schemas.openxmlformats.org/officeDocument/2006/relationships/image" Target="../media/image25.jpg"/><Relationship Id="rId4" Type="http://schemas.openxmlformats.org/officeDocument/2006/relationships/image" Target="../media/image19.png"/><Relationship Id="rId9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Advances in Melanoma and Other Skin Cancers Research - NCI">
            <a:extLst>
              <a:ext uri="{FF2B5EF4-FFF2-40B4-BE49-F238E27FC236}">
                <a16:creationId xmlns:a16="http://schemas.microsoft.com/office/drawing/2014/main" id="{74B601B8-2949-A90B-E9A6-B1891EC93F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2" t="2818" r="75979" b="88516"/>
          <a:stretch/>
        </p:blipFill>
        <p:spPr bwMode="auto">
          <a:xfrm>
            <a:off x="0" y="0"/>
            <a:ext cx="11983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5B532B-BFF9-ABFF-AAEB-9B6CA9B425B9}"/>
              </a:ext>
            </a:extLst>
          </p:cNvPr>
          <p:cNvCxnSpPr/>
          <p:nvPr/>
        </p:nvCxnSpPr>
        <p:spPr>
          <a:xfrm>
            <a:off x="208650" y="3846532"/>
            <a:ext cx="1055944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9768D91-8E17-F9D8-110B-848534D7318A}"/>
              </a:ext>
            </a:extLst>
          </p:cNvPr>
          <p:cNvSpPr txBox="1"/>
          <p:nvPr/>
        </p:nvSpPr>
        <p:spPr>
          <a:xfrm>
            <a:off x="583925" y="4013438"/>
            <a:ext cx="46388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sz="1600" b="0" dirty="0"/>
              <a:t>Kinjal </a:t>
            </a:r>
            <a:r>
              <a:rPr lang="en-US" sz="1600" b="0" dirty="0" err="1"/>
              <a:t>Sakhida</a:t>
            </a:r>
            <a:r>
              <a:rPr lang="en-US" sz="1600" b="0" dirty="0"/>
              <a:t>, BLS/LLB </a:t>
            </a:r>
          </a:p>
          <a:p>
            <a:r>
              <a:rPr lang="en-US" sz="1600" b="0" dirty="0"/>
              <a:t>Meenakshi Tiwary Kleiman, PhD</a:t>
            </a:r>
          </a:p>
          <a:p>
            <a:endParaRPr lang="en-US" sz="1600" b="0" dirty="0"/>
          </a:p>
          <a:p>
            <a:r>
              <a:rPr lang="en-US" sz="1600" b="0" dirty="0"/>
              <a:t>September 19,  2024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53AD0B-CC26-3195-C3CC-E781B0FCBF46}"/>
              </a:ext>
            </a:extLst>
          </p:cNvPr>
          <p:cNvSpPr txBox="1"/>
          <p:nvPr/>
        </p:nvSpPr>
        <p:spPr>
          <a:xfrm>
            <a:off x="208650" y="1722874"/>
            <a:ext cx="54606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>
                <a:latin typeface="Aptos" panose="020B0004020202020204" pitchFamily="34" charset="0"/>
              </a:rPr>
              <a:t>Developing an Automated Diagnostic System for Skin Lesions Using Advanced Machine Learning Techniques</a:t>
            </a:r>
          </a:p>
        </p:txBody>
      </p:sp>
      <p:pic>
        <p:nvPicPr>
          <p:cNvPr id="1028" name="Picture 4" descr="Advances in Melanoma and Other Skin Cancers Research - NCI">
            <a:extLst>
              <a:ext uri="{FF2B5EF4-FFF2-40B4-BE49-F238E27FC236}">
                <a16:creationId xmlns:a16="http://schemas.microsoft.com/office/drawing/2014/main" id="{32FA2EFF-9E5B-788F-AE0F-328BD1989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098" y="0"/>
            <a:ext cx="66507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121DE17-A50E-57B4-4811-0F9BA2FD1AEA}"/>
              </a:ext>
            </a:extLst>
          </p:cNvPr>
          <p:cNvSpPr txBox="1"/>
          <p:nvPr/>
        </p:nvSpPr>
        <p:spPr>
          <a:xfrm>
            <a:off x="9613392" y="4910543"/>
            <a:ext cx="2578608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kumimoji="0" lang="en-US" altLang="en-US" sz="96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hlinkClick r:id="rId3"/>
              </a:rPr>
              <a:t>      </a:t>
            </a:r>
            <a:endParaRPr kumimoji="0" lang="en-US" alt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" panose="02000000000000000000" pitchFamily="2" charset="0"/>
              <a:hlinkClick r:id="rId3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  <a:hlinkClick r:id="rId3"/>
              </a:rPr>
              <a:t>National Cancer Institute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776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graph with a line&#10;&#10;Description automatically generated">
            <a:extLst>
              <a:ext uri="{FF2B5EF4-FFF2-40B4-BE49-F238E27FC236}">
                <a16:creationId xmlns:a16="http://schemas.microsoft.com/office/drawing/2014/main" id="{95D3663F-BC38-5DB1-F95D-0F9382997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6277" y="1215918"/>
            <a:ext cx="2434442" cy="1828800"/>
          </a:xfrm>
          <a:ln>
            <a:solidFill>
              <a:schemeClr val="tx1"/>
            </a:solidFill>
          </a:ln>
        </p:spPr>
      </p:pic>
      <p:pic>
        <p:nvPicPr>
          <p:cNvPr id="11" name="Picture 10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AFE7414D-D659-CC43-CBD7-F8F4A60ED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349" y="1206999"/>
            <a:ext cx="2470068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6500467E-60C5-47BC-1B6E-26F648633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91" y="3653321"/>
            <a:ext cx="2434442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 descr="A graph with a line and a line&#10;&#10;Description automatically generated">
            <a:extLst>
              <a:ext uri="{FF2B5EF4-FFF2-40B4-BE49-F238E27FC236}">
                <a16:creationId xmlns:a16="http://schemas.microsoft.com/office/drawing/2014/main" id="{9BBE75E8-3D34-AA3A-019D-0B7D279DB3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8794" y="3652625"/>
            <a:ext cx="2440379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 descr="A graph with a line&#10;&#10;Description automatically generated">
            <a:extLst>
              <a:ext uri="{FF2B5EF4-FFF2-40B4-BE49-F238E27FC236}">
                <a16:creationId xmlns:a16="http://schemas.microsoft.com/office/drawing/2014/main" id="{E356BB06-D5EE-8E6F-CC5E-748AF5E1E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091" y="1206999"/>
            <a:ext cx="2470068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DE5FD08-5548-1AFB-6A19-F348278586AD}"/>
              </a:ext>
            </a:extLst>
          </p:cNvPr>
          <p:cNvCxnSpPr/>
          <p:nvPr/>
        </p:nvCxnSpPr>
        <p:spPr>
          <a:xfrm>
            <a:off x="887996" y="851770"/>
            <a:ext cx="1055944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D3838D7-4F15-B5B2-AE6E-A8B79A3527BC}"/>
              </a:ext>
            </a:extLst>
          </p:cNvPr>
          <p:cNvSpPr txBox="1"/>
          <p:nvPr/>
        </p:nvSpPr>
        <p:spPr>
          <a:xfrm>
            <a:off x="255431" y="268409"/>
            <a:ext cx="11824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Convolutional Neural Network (CNN) For Image Classification: Using Images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0AA1F9-A939-62EB-E728-C3BD502E9BF2}"/>
              </a:ext>
            </a:extLst>
          </p:cNvPr>
          <p:cNvSpPr txBox="1"/>
          <p:nvPr/>
        </p:nvSpPr>
        <p:spPr>
          <a:xfrm>
            <a:off x="5350675" y="848207"/>
            <a:ext cx="2707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Complex model architecture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1C248B-9C75-8E49-D883-AA6A7BEBA5CD}"/>
              </a:ext>
            </a:extLst>
          </p:cNvPr>
          <p:cNvSpPr txBox="1"/>
          <p:nvPr/>
        </p:nvSpPr>
        <p:spPr>
          <a:xfrm>
            <a:off x="5611077" y="3076971"/>
            <a:ext cx="16464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Accuracy 0.71 %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363ED6-AECB-2ECF-B1A3-D05F32090118}"/>
              </a:ext>
            </a:extLst>
          </p:cNvPr>
          <p:cNvSpPr txBox="1"/>
          <p:nvPr/>
        </p:nvSpPr>
        <p:spPr>
          <a:xfrm>
            <a:off x="230901" y="899863"/>
            <a:ext cx="2653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Utilizing Inception V3 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4805AB-5397-8F95-3F96-98F8620FC834}"/>
              </a:ext>
            </a:extLst>
          </p:cNvPr>
          <p:cNvSpPr txBox="1"/>
          <p:nvPr/>
        </p:nvSpPr>
        <p:spPr>
          <a:xfrm>
            <a:off x="588048" y="3074128"/>
            <a:ext cx="16464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Accuracy 0.68 %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5A1A82-E4F8-3682-829E-A6DC7792A144}"/>
              </a:ext>
            </a:extLst>
          </p:cNvPr>
          <p:cNvSpPr txBox="1"/>
          <p:nvPr/>
        </p:nvSpPr>
        <p:spPr>
          <a:xfrm>
            <a:off x="3125746" y="876316"/>
            <a:ext cx="1883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Data augmentation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0E74D3-7782-0801-7A70-1C4627FB7A7E}"/>
              </a:ext>
            </a:extLst>
          </p:cNvPr>
          <p:cNvSpPr txBox="1"/>
          <p:nvPr/>
        </p:nvSpPr>
        <p:spPr>
          <a:xfrm>
            <a:off x="3108794" y="3020410"/>
            <a:ext cx="16464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Accuracy 0.68 %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BE53AE-4A5B-8968-CCA7-AB5359F33644}"/>
              </a:ext>
            </a:extLst>
          </p:cNvPr>
          <p:cNvSpPr txBox="1"/>
          <p:nvPr/>
        </p:nvSpPr>
        <p:spPr>
          <a:xfrm>
            <a:off x="112605" y="5481425"/>
            <a:ext cx="28214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Epochs = 20, Accuracy 0.71 %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C50CCA-6114-A246-B8C5-E907D2755C5E}"/>
              </a:ext>
            </a:extLst>
          </p:cNvPr>
          <p:cNvSpPr txBox="1"/>
          <p:nvPr/>
        </p:nvSpPr>
        <p:spPr>
          <a:xfrm>
            <a:off x="2934018" y="5522597"/>
            <a:ext cx="28214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Epochs = 30, Accuracy 0.74 %</a:t>
            </a:r>
          </a:p>
        </p:txBody>
      </p:sp>
      <p:pic>
        <p:nvPicPr>
          <p:cNvPr id="29" name="Picture 28" descr="A screenshot of a computer&#10;&#10;Description automatically generated">
            <a:extLst>
              <a:ext uri="{FF2B5EF4-FFF2-40B4-BE49-F238E27FC236}">
                <a16:creationId xmlns:a16="http://schemas.microsoft.com/office/drawing/2014/main" id="{448FCA76-876D-B2CD-B5B0-0568FCE4608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4633" t="42184" r="21273" b="9575"/>
          <a:stretch/>
        </p:blipFill>
        <p:spPr>
          <a:xfrm>
            <a:off x="7902169" y="1122220"/>
            <a:ext cx="3870046" cy="5544579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4207F8D-577C-0D44-503D-C52CB4EB4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836" y="4804940"/>
            <a:ext cx="559674" cy="58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476569A3-120E-0A5E-D6B2-7356E3467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851" y="3358964"/>
            <a:ext cx="1708318" cy="18005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A0D3CD89-AD23-3B42-4BD1-26B0DA1FE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665" y="4720080"/>
            <a:ext cx="1646414" cy="17352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222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DE5FD08-5548-1AFB-6A19-F348278586AD}"/>
              </a:ext>
            </a:extLst>
          </p:cNvPr>
          <p:cNvCxnSpPr/>
          <p:nvPr/>
        </p:nvCxnSpPr>
        <p:spPr>
          <a:xfrm>
            <a:off x="887996" y="851770"/>
            <a:ext cx="1055944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D3838D7-4F15-B5B2-AE6E-A8B79A3527BC}"/>
              </a:ext>
            </a:extLst>
          </p:cNvPr>
          <p:cNvSpPr txBox="1"/>
          <p:nvPr/>
        </p:nvSpPr>
        <p:spPr>
          <a:xfrm>
            <a:off x="887996" y="261601"/>
            <a:ext cx="11824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2B82943D-9104-421F-223F-5CD8F1CCFB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740B7763-0299-9069-1F56-0AACF6C580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334" t="20050" r="32109" b="18674"/>
          <a:stretch/>
        </p:blipFill>
        <p:spPr>
          <a:xfrm>
            <a:off x="197178" y="1752600"/>
            <a:ext cx="4072062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FDEA6D44-703A-D797-3A07-C52619C525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354" t="30259" r="35727" b="26179"/>
          <a:stretch/>
        </p:blipFill>
        <p:spPr>
          <a:xfrm>
            <a:off x="4426170" y="943560"/>
            <a:ext cx="3748771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Picture 29" descr="A screenshot of a computer&#10;&#10;Description automatically generated">
            <a:extLst>
              <a:ext uri="{FF2B5EF4-FFF2-40B4-BE49-F238E27FC236}">
                <a16:creationId xmlns:a16="http://schemas.microsoft.com/office/drawing/2014/main" id="{7BE707EA-F1DD-6D71-C1F0-28257DC8EF7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9456" t="29737" r="35624" b="26105"/>
          <a:stretch/>
        </p:blipFill>
        <p:spPr>
          <a:xfrm>
            <a:off x="4451473" y="3907054"/>
            <a:ext cx="3698163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 descr="A screenshot of a computer&#10;&#10;Description automatically generated">
            <a:extLst>
              <a:ext uri="{FF2B5EF4-FFF2-40B4-BE49-F238E27FC236}">
                <a16:creationId xmlns:a16="http://schemas.microsoft.com/office/drawing/2014/main" id="{397AAA96-D66B-E4FB-42FD-9A05C0EEE6D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772" t="28958" r="35308" b="25309"/>
          <a:stretch/>
        </p:blipFill>
        <p:spPr>
          <a:xfrm>
            <a:off x="8514103" y="3907054"/>
            <a:ext cx="3570762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Picture 33" descr="A screenshot of a computer&#10;&#10;Description automatically generated">
            <a:extLst>
              <a:ext uri="{FF2B5EF4-FFF2-40B4-BE49-F238E27FC236}">
                <a16:creationId xmlns:a16="http://schemas.microsoft.com/office/drawing/2014/main" id="{C1C03851-F251-4FBC-C618-B14FC5513D7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9874" t="29714" r="35420" b="25574"/>
          <a:stretch/>
        </p:blipFill>
        <p:spPr>
          <a:xfrm>
            <a:off x="8463840" y="943560"/>
            <a:ext cx="3621025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0CCCC27-D37B-FD1E-85E0-56B2515621A1}"/>
              </a:ext>
            </a:extLst>
          </p:cNvPr>
          <p:cNvSpPr txBox="1"/>
          <p:nvPr/>
        </p:nvSpPr>
        <p:spPr>
          <a:xfrm>
            <a:off x="255431" y="268409"/>
            <a:ext cx="11824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Interactive Dashboard Development</a:t>
            </a:r>
          </a:p>
        </p:txBody>
      </p:sp>
    </p:spTree>
    <p:extLst>
      <p:ext uri="{BB962C8B-B14F-4D97-AF65-F5344CB8AC3E}">
        <p14:creationId xmlns:p14="http://schemas.microsoft.com/office/powerpoint/2010/main" val="3587193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5B532B-BFF9-ABFF-AAEB-9B6CA9B425B9}"/>
              </a:ext>
            </a:extLst>
          </p:cNvPr>
          <p:cNvCxnSpPr/>
          <p:nvPr/>
        </p:nvCxnSpPr>
        <p:spPr>
          <a:xfrm>
            <a:off x="914400" y="1052186"/>
            <a:ext cx="1055944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9FE1A18-4B58-476B-347F-4F4E088379CF}"/>
              </a:ext>
            </a:extLst>
          </p:cNvPr>
          <p:cNvSpPr txBox="1"/>
          <p:nvPr/>
        </p:nvSpPr>
        <p:spPr>
          <a:xfrm>
            <a:off x="4172988" y="528631"/>
            <a:ext cx="3308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HAM10000 dataset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4FB5BA-F9F8-8332-54D2-BF300CFC630C}"/>
              </a:ext>
            </a:extLst>
          </p:cNvPr>
          <p:cNvSpPr txBox="1"/>
          <p:nvPr/>
        </p:nvSpPr>
        <p:spPr>
          <a:xfrm>
            <a:off x="562086" y="2837619"/>
            <a:ext cx="1126406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AKIEC (Actinic Keratoses &amp; Bowen's Disease): </a:t>
            </a:r>
            <a:r>
              <a:rPr lang="en-US" dirty="0"/>
              <a:t>Precancerous, scaly patches from sun exposure. Can progress to squamous cell carcinoma if untreated.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BCC (Basal Cell Carcinoma): </a:t>
            </a:r>
            <a:r>
              <a:rPr lang="en-US" dirty="0"/>
              <a:t>Most common skin cancer. Slow-growing, rarely metastasizes, appears as shiny bumps or nodules on sun-exposed areas.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BKL (Benign Keratosis-like Lesions): </a:t>
            </a:r>
            <a:r>
              <a:rPr lang="en-US" dirty="0"/>
              <a:t>Includes harmless growths like solar lentigines (age spots), seborrheic keratoses, and lichen-planus-like keratoses.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DF (Dermatofibroma): </a:t>
            </a:r>
            <a:r>
              <a:rPr lang="en-US" dirty="0"/>
              <a:t>Small, benign, firm nodules, often found on the lower legs, typically due to skin injury.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MEL (Melanoma): </a:t>
            </a:r>
            <a:r>
              <a:rPr lang="en-US" dirty="0"/>
              <a:t>Aggressive skin cancer. Early detection is crucial as it can rapidly metastasize.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NV (Melanocytic Nevi): </a:t>
            </a:r>
            <a:r>
              <a:rPr lang="en-US" dirty="0"/>
              <a:t>Common moles, benign growths of melanocytes. Most are harmless, but some may evolve into melanoma.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VC (Vascular Lesions): </a:t>
            </a:r>
            <a:r>
              <a:rPr lang="en-US" dirty="0"/>
              <a:t>Includes angiomas (benign blood vessel growths), angiokeratomas, pyogenic granulomas, and hemorrhages.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8085C1-16B9-1042-4D60-D6CFD7B247AB}"/>
              </a:ext>
            </a:extLst>
          </p:cNvPr>
          <p:cNvSpPr txBox="1"/>
          <p:nvPr/>
        </p:nvSpPr>
        <p:spPr>
          <a:xfrm>
            <a:off x="562086" y="1271578"/>
            <a:ext cx="109117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HAM10000 dataset: 10,015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dermatoscopic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images collected over 20 years from the Medical University of Vienna, Austria, and a skin cancer practice in Queensland, Australia. </a:t>
            </a:r>
          </a:p>
          <a:p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www.kaggle.com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/datasets/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kmader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/skin-cancer-mnist-ham10000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328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5B532B-BFF9-ABFF-AAEB-9B6CA9B425B9}"/>
              </a:ext>
            </a:extLst>
          </p:cNvPr>
          <p:cNvCxnSpPr/>
          <p:nvPr/>
        </p:nvCxnSpPr>
        <p:spPr>
          <a:xfrm>
            <a:off x="914400" y="1052186"/>
            <a:ext cx="1055944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A8085C1-16B9-1042-4D60-D6CFD7B247AB}"/>
              </a:ext>
            </a:extLst>
          </p:cNvPr>
          <p:cNvSpPr txBox="1"/>
          <p:nvPr/>
        </p:nvSpPr>
        <p:spPr>
          <a:xfrm>
            <a:off x="640122" y="911878"/>
            <a:ext cx="1091175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b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</a:br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D1C1D"/>
                </a:solidFill>
                <a:effectLst/>
                <a:latin typeface="Slack-Lato"/>
              </a:rPr>
              <a:t>Gender-Based Analysis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Determine the prevalence and distribution of different skin lesion types across genders.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D1C1D"/>
                </a:solidFill>
                <a:effectLst/>
                <a:latin typeface="Slack-Lato"/>
              </a:rPr>
              <a:t>Lesion Frequency by Gender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Explore how frequently various lesion types occur relative to gender.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D1C1D"/>
                </a:solidFill>
                <a:effectLst/>
                <a:latin typeface="Slack-Lato"/>
              </a:rPr>
              <a:t>Demographic Localization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Study the localization of skin lesions concerning sex and age demographics.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D1C1D"/>
                </a:solidFill>
                <a:effectLst/>
                <a:latin typeface="Slack-Lato"/>
              </a:rPr>
              <a:t>Automated Diagnostic System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Develop an automated diagnostic system using various machine learning techniques—both unsupervised and supervised (Convolutional Neural Networks).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Aim for a diagnostic accuracy exceeding 75%.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D1C1D"/>
                </a:solidFill>
                <a:effectLst/>
                <a:latin typeface="Slack-Lato"/>
              </a:rPr>
              <a:t>Interactive Dashboard Development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Create a user-friendly dashboard utilizing JavaScript and 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Chart.js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to display findings and analytics dynamically.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D93A31-5BAF-2198-245C-8CF8608C3C87}"/>
              </a:ext>
            </a:extLst>
          </p:cNvPr>
          <p:cNvSpPr txBox="1"/>
          <p:nvPr/>
        </p:nvSpPr>
        <p:spPr>
          <a:xfrm>
            <a:off x="4862945" y="542546"/>
            <a:ext cx="1978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Project Objectives</a:t>
            </a:r>
          </a:p>
        </p:txBody>
      </p:sp>
    </p:spTree>
    <p:extLst>
      <p:ext uri="{BB962C8B-B14F-4D97-AF65-F5344CB8AC3E}">
        <p14:creationId xmlns:p14="http://schemas.microsoft.com/office/powerpoint/2010/main" val="3212239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5B532B-BFF9-ABFF-AAEB-9B6CA9B425B9}"/>
              </a:ext>
            </a:extLst>
          </p:cNvPr>
          <p:cNvCxnSpPr/>
          <p:nvPr/>
        </p:nvCxnSpPr>
        <p:spPr>
          <a:xfrm>
            <a:off x="914400" y="1052186"/>
            <a:ext cx="1055944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0" name="Picture 19" descr="A graph showing different types of lsd&#10;&#10;Description automatically generated">
            <a:extLst>
              <a:ext uri="{FF2B5EF4-FFF2-40B4-BE49-F238E27FC236}">
                <a16:creationId xmlns:a16="http://schemas.microsoft.com/office/drawing/2014/main" id="{6B405DC4-BD59-BA67-7F61-7D85A0579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072" y="1102290"/>
            <a:ext cx="4606506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 descr="A colorful pie chart with text&#10;&#10;Description automatically generated">
            <a:extLst>
              <a:ext uri="{FF2B5EF4-FFF2-40B4-BE49-F238E27FC236}">
                <a16:creationId xmlns:a16="http://schemas.microsoft.com/office/drawing/2014/main" id="{B381C466-394E-0C50-B4DE-437D3FF61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63" y="4001830"/>
            <a:ext cx="7415716" cy="23206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227833DC-FE3A-B939-3A0A-7F4681B2E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0443" y="1102290"/>
            <a:ext cx="4134118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D1C10D5D-DA89-3C61-CA6C-2002DBB99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0443" y="4001830"/>
            <a:ext cx="4134119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9FE1A18-4B58-476B-347F-4F4E088379CF}"/>
              </a:ext>
            </a:extLst>
          </p:cNvPr>
          <p:cNvSpPr txBox="1"/>
          <p:nvPr/>
        </p:nvSpPr>
        <p:spPr>
          <a:xfrm>
            <a:off x="3496650" y="484285"/>
            <a:ext cx="4940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Data distribution and demography</a:t>
            </a:r>
          </a:p>
        </p:txBody>
      </p:sp>
    </p:spTree>
    <p:extLst>
      <p:ext uri="{BB962C8B-B14F-4D97-AF65-F5344CB8AC3E}">
        <p14:creationId xmlns:p14="http://schemas.microsoft.com/office/powerpoint/2010/main" val="4159642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5B532B-BFF9-ABFF-AAEB-9B6CA9B425B9}"/>
              </a:ext>
            </a:extLst>
          </p:cNvPr>
          <p:cNvCxnSpPr/>
          <p:nvPr/>
        </p:nvCxnSpPr>
        <p:spPr>
          <a:xfrm>
            <a:off x="914400" y="1052186"/>
            <a:ext cx="1055944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Picture 10" descr="A graph with a blue line&#10;&#10;Description automatically generated">
            <a:extLst>
              <a:ext uri="{FF2B5EF4-FFF2-40B4-BE49-F238E27FC236}">
                <a16:creationId xmlns:a16="http://schemas.microsoft.com/office/drawing/2014/main" id="{1FCDC5C1-ADB6-1895-C9DB-81F723CB5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19" y="1202238"/>
            <a:ext cx="3711273" cy="25090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graph of a distribution of clusters&#10;&#10;Description automatically generated">
            <a:extLst>
              <a:ext uri="{FF2B5EF4-FFF2-40B4-BE49-F238E27FC236}">
                <a16:creationId xmlns:a16="http://schemas.microsoft.com/office/drawing/2014/main" id="{C4F9ABEE-419A-4D94-072A-47B6AA650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936" y="1202237"/>
            <a:ext cx="3248367" cy="25090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 descr="A screenshot of a graph&#10;&#10;Description automatically generated">
            <a:extLst>
              <a:ext uri="{FF2B5EF4-FFF2-40B4-BE49-F238E27FC236}">
                <a16:creationId xmlns:a16="http://schemas.microsoft.com/office/drawing/2014/main" id="{55A6D4B2-FE8A-6CC1-4165-4FDB03F9B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6923" y="1190592"/>
            <a:ext cx="3023872" cy="25134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C558208-477A-DBEC-32F1-6A7468D0BC4B}"/>
              </a:ext>
            </a:extLst>
          </p:cNvPr>
          <p:cNvSpPr txBox="1"/>
          <p:nvPr/>
        </p:nvSpPr>
        <p:spPr>
          <a:xfrm>
            <a:off x="8186923" y="3770434"/>
            <a:ext cx="289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Adjusted Rand Index: 0.056</a:t>
            </a:r>
          </a:p>
        </p:txBody>
      </p:sp>
      <p:pic>
        <p:nvPicPr>
          <p:cNvPr id="18" name="Picture 17" descr="A diagram of a cluster of dots&#10;&#10;Description automatically generated with medium confidence">
            <a:extLst>
              <a:ext uri="{FF2B5EF4-FFF2-40B4-BE49-F238E27FC236}">
                <a16:creationId xmlns:a16="http://schemas.microsoft.com/office/drawing/2014/main" id="{98A81034-ECC3-B710-7C98-1DC397ECF8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837" y="3861318"/>
            <a:ext cx="3704241" cy="29051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E1BDFB-343E-7BCB-39E0-93512948B2FC}"/>
              </a:ext>
            </a:extLst>
          </p:cNvPr>
          <p:cNvSpPr txBox="1"/>
          <p:nvPr/>
        </p:nvSpPr>
        <p:spPr>
          <a:xfrm>
            <a:off x="834802" y="561569"/>
            <a:ext cx="995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Unsupervised Learning Predicted Three Clusters</a:t>
            </a:r>
          </a:p>
        </p:txBody>
      </p:sp>
    </p:spTree>
    <p:extLst>
      <p:ext uri="{BB962C8B-B14F-4D97-AF65-F5344CB8AC3E}">
        <p14:creationId xmlns:p14="http://schemas.microsoft.com/office/powerpoint/2010/main" val="3686708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5B532B-BFF9-ABFF-AAEB-9B6CA9B425B9}"/>
              </a:ext>
            </a:extLst>
          </p:cNvPr>
          <p:cNvCxnSpPr/>
          <p:nvPr/>
        </p:nvCxnSpPr>
        <p:spPr>
          <a:xfrm>
            <a:off x="914400" y="1052186"/>
            <a:ext cx="1055944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Picture 6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D05CF447-2A1B-E1E3-F815-494E604E6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06" y="1614577"/>
            <a:ext cx="4622705" cy="32623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7DBB4550-A4B1-F97C-5C58-D277DD83B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429" y="1518048"/>
            <a:ext cx="4914065" cy="32623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037140-5780-C4F8-3BA8-44AFB8CD97F2}"/>
              </a:ext>
            </a:extLst>
          </p:cNvPr>
          <p:cNvSpPr txBox="1"/>
          <p:nvPr/>
        </p:nvSpPr>
        <p:spPr>
          <a:xfrm>
            <a:off x="2478227" y="4876904"/>
            <a:ext cx="159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Accuracy 68%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2DE51-DC5E-01CD-BDF1-B02DE4213859}"/>
              </a:ext>
            </a:extLst>
          </p:cNvPr>
          <p:cNvSpPr txBox="1"/>
          <p:nvPr/>
        </p:nvSpPr>
        <p:spPr>
          <a:xfrm>
            <a:off x="8210200" y="4780384"/>
            <a:ext cx="159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Accuracy 72%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36AF8D-AA8D-9EF5-284A-19332B3D4CF4}"/>
              </a:ext>
            </a:extLst>
          </p:cNvPr>
          <p:cNvSpPr txBox="1"/>
          <p:nvPr/>
        </p:nvSpPr>
        <p:spPr>
          <a:xfrm>
            <a:off x="2035413" y="1119985"/>
            <a:ext cx="20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9B5BA5-8902-1AD5-3EAB-AB8F7BFE478C}"/>
              </a:ext>
            </a:extLst>
          </p:cNvPr>
          <p:cNvSpPr txBox="1"/>
          <p:nvPr/>
        </p:nvSpPr>
        <p:spPr>
          <a:xfrm>
            <a:off x="7636635" y="1148716"/>
            <a:ext cx="170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Forest</a:t>
            </a:r>
          </a:p>
        </p:txBody>
      </p:sp>
      <p:pic>
        <p:nvPicPr>
          <p:cNvPr id="20" name="Picture 19" descr="A screenshot of a white paper with black text&#10;&#10;Description automatically generated">
            <a:extLst>
              <a:ext uri="{FF2B5EF4-FFF2-40B4-BE49-F238E27FC236}">
                <a16:creationId xmlns:a16="http://schemas.microsoft.com/office/drawing/2014/main" id="{3D923EFA-6750-C2A4-735C-8FF89DC12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701" y="5149716"/>
            <a:ext cx="3950884" cy="16071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81D6587-1A63-9D79-F170-8EE9379D1129}"/>
              </a:ext>
            </a:extLst>
          </p:cNvPr>
          <p:cNvSpPr txBox="1"/>
          <p:nvPr/>
        </p:nvSpPr>
        <p:spPr>
          <a:xfrm>
            <a:off x="834802" y="561569"/>
            <a:ext cx="995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Supervised Learning using Logistic Regression and Random Forest</a:t>
            </a:r>
          </a:p>
        </p:txBody>
      </p:sp>
    </p:spTree>
    <p:extLst>
      <p:ext uri="{BB962C8B-B14F-4D97-AF65-F5344CB8AC3E}">
        <p14:creationId xmlns:p14="http://schemas.microsoft.com/office/powerpoint/2010/main" val="4157340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5B532B-BFF9-ABFF-AAEB-9B6CA9B425B9}"/>
              </a:ext>
            </a:extLst>
          </p:cNvPr>
          <p:cNvCxnSpPr/>
          <p:nvPr/>
        </p:nvCxnSpPr>
        <p:spPr>
          <a:xfrm>
            <a:off x="914400" y="1052186"/>
            <a:ext cx="1055944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669B284-67CF-9F9F-0E14-5A1609406B97}"/>
              </a:ext>
            </a:extLst>
          </p:cNvPr>
          <p:cNvSpPr txBox="1"/>
          <p:nvPr/>
        </p:nvSpPr>
        <p:spPr>
          <a:xfrm>
            <a:off x="914400" y="493734"/>
            <a:ext cx="10195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Convolutional Neural Network (CNN) For Image Mapping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0BCFE08-D2A1-F6B1-8D69-4440EEC970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937234"/>
              </p:ext>
            </p:extLst>
          </p:nvPr>
        </p:nvGraphicFramePr>
        <p:xfrm>
          <a:off x="2032000" y="124576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2285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5B532B-BFF9-ABFF-AAEB-9B6CA9B425B9}"/>
              </a:ext>
            </a:extLst>
          </p:cNvPr>
          <p:cNvCxnSpPr/>
          <p:nvPr/>
        </p:nvCxnSpPr>
        <p:spPr>
          <a:xfrm>
            <a:off x="887996" y="851770"/>
            <a:ext cx="1055944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669B284-67CF-9F9F-0E14-5A1609406B97}"/>
              </a:ext>
            </a:extLst>
          </p:cNvPr>
          <p:cNvSpPr txBox="1"/>
          <p:nvPr/>
        </p:nvSpPr>
        <p:spPr>
          <a:xfrm>
            <a:off x="1316036" y="325098"/>
            <a:ext cx="9703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Convolutional Neural Network (CNN) For Image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21D206-BD35-6FCA-884C-DBE29C67479E}"/>
              </a:ext>
            </a:extLst>
          </p:cNvPr>
          <p:cNvSpPr txBox="1"/>
          <p:nvPr/>
        </p:nvSpPr>
        <p:spPr>
          <a:xfrm>
            <a:off x="493507" y="973807"/>
            <a:ext cx="2778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Epochs = 5, accuracy 0.68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5482AD-59CA-03C6-B3F6-C61C302C4FBE}"/>
              </a:ext>
            </a:extLst>
          </p:cNvPr>
          <p:cNvSpPr txBox="1"/>
          <p:nvPr/>
        </p:nvSpPr>
        <p:spPr>
          <a:xfrm>
            <a:off x="3787834" y="983798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Epochs = 20, accuracy 0.72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8214F6-072C-9989-900A-8920F6E4BEE1}"/>
              </a:ext>
            </a:extLst>
          </p:cNvPr>
          <p:cNvSpPr txBox="1"/>
          <p:nvPr/>
        </p:nvSpPr>
        <p:spPr>
          <a:xfrm>
            <a:off x="489602" y="3858315"/>
            <a:ext cx="30875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Epochs = 100, accuracy 0.76</a:t>
            </a:r>
          </a:p>
        </p:txBody>
      </p:sp>
      <p:pic>
        <p:nvPicPr>
          <p:cNvPr id="10" name="Picture 9" descr="A graph with a line and a blue line&#10;&#10;Description automatically generated">
            <a:extLst>
              <a:ext uri="{FF2B5EF4-FFF2-40B4-BE49-F238E27FC236}">
                <a16:creationId xmlns:a16="http://schemas.microsoft.com/office/drawing/2014/main" id="{096E5E82-14E6-E358-B791-7EBC289EA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07" y="1443450"/>
            <a:ext cx="3087585" cy="2286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A51A718E-E6B2-C54D-EC80-6DEFFCE6B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834" y="1414991"/>
            <a:ext cx="3043053" cy="2286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B0575C9B-EDD6-1D2F-D53E-CCF1DC710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07" y="4350811"/>
            <a:ext cx="3043051" cy="2286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42182AF1-ACBD-7D80-8501-5C975D5F0CE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209" t="17405" r="60681" b="15313"/>
          <a:stretch/>
        </p:blipFill>
        <p:spPr>
          <a:xfrm>
            <a:off x="7037629" y="1465175"/>
            <a:ext cx="4937253" cy="49667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9190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5B532B-BFF9-ABFF-AAEB-9B6CA9B425B9}"/>
              </a:ext>
            </a:extLst>
          </p:cNvPr>
          <p:cNvCxnSpPr/>
          <p:nvPr/>
        </p:nvCxnSpPr>
        <p:spPr>
          <a:xfrm>
            <a:off x="782876" y="801666"/>
            <a:ext cx="1055944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669B284-67CF-9F9F-0E14-5A1609406B97}"/>
              </a:ext>
            </a:extLst>
          </p:cNvPr>
          <p:cNvSpPr txBox="1"/>
          <p:nvPr/>
        </p:nvSpPr>
        <p:spPr>
          <a:xfrm>
            <a:off x="150312" y="221189"/>
            <a:ext cx="11824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Optimized Model Predicted Correct Lesion Class</a:t>
            </a:r>
          </a:p>
        </p:txBody>
      </p:sp>
      <p:pic>
        <p:nvPicPr>
          <p:cNvPr id="6" name="Picture 5" descr="A pink and white grid&#10;&#10;Description automatically generated">
            <a:extLst>
              <a:ext uri="{FF2B5EF4-FFF2-40B4-BE49-F238E27FC236}">
                <a16:creationId xmlns:a16="http://schemas.microsoft.com/office/drawing/2014/main" id="{D33F313E-738C-73FA-2606-6D6AF6C9D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716" y="2493906"/>
            <a:ext cx="1977759" cy="2057400"/>
          </a:xfrm>
          <a:prstGeom prst="rect">
            <a:avLst/>
          </a:prstGeom>
        </p:spPr>
      </p:pic>
      <p:pic>
        <p:nvPicPr>
          <p:cNvPr id="10" name="Picture 9" descr="A grid of red squares&#10;&#10;Description automatically generated">
            <a:extLst>
              <a:ext uri="{FF2B5EF4-FFF2-40B4-BE49-F238E27FC236}">
                <a16:creationId xmlns:a16="http://schemas.microsoft.com/office/drawing/2014/main" id="{F58E5ED3-2ADE-611E-4503-0C4378A05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321" y="2480519"/>
            <a:ext cx="1977759" cy="2057400"/>
          </a:xfrm>
          <a:prstGeom prst="rect">
            <a:avLst/>
          </a:prstGeom>
        </p:spPr>
      </p:pic>
      <p:pic>
        <p:nvPicPr>
          <p:cNvPr id="12" name="Picture 11" descr="A close-up of a graph&#10;&#10;Description automatically generated">
            <a:extLst>
              <a:ext uri="{FF2B5EF4-FFF2-40B4-BE49-F238E27FC236}">
                <a16:creationId xmlns:a16="http://schemas.microsoft.com/office/drawing/2014/main" id="{4A5903E3-1109-AF14-1241-B4064A09B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405" y="2513924"/>
            <a:ext cx="1977759" cy="2057400"/>
          </a:xfrm>
          <a:prstGeom prst="rect">
            <a:avLst/>
          </a:prstGeom>
        </p:spPr>
      </p:pic>
      <p:pic>
        <p:nvPicPr>
          <p:cNvPr id="14" name="Picture 13" descr="A close-up of a mole&#10;&#10;Description automatically generated">
            <a:extLst>
              <a:ext uri="{FF2B5EF4-FFF2-40B4-BE49-F238E27FC236}">
                <a16:creationId xmlns:a16="http://schemas.microsoft.com/office/drawing/2014/main" id="{EC033DE3-0DF9-140C-2017-54B44ACB1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601" y="2480519"/>
            <a:ext cx="1977758" cy="2057400"/>
          </a:xfrm>
          <a:prstGeom prst="rect">
            <a:avLst/>
          </a:prstGeom>
        </p:spPr>
      </p:pic>
      <p:pic>
        <p:nvPicPr>
          <p:cNvPr id="16" name="Picture 15" descr="A graph of a graph of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D669CCEC-2550-22B1-0ABD-F0CCE47D7E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5345" y="4766273"/>
            <a:ext cx="1798130" cy="1870538"/>
          </a:xfrm>
          <a:prstGeom prst="rect">
            <a:avLst/>
          </a:prstGeom>
        </p:spPr>
      </p:pic>
      <p:pic>
        <p:nvPicPr>
          <p:cNvPr id="18" name="Picture 17" descr="A grid of brown and black dots&#10;&#10;Description automatically generated">
            <a:extLst>
              <a:ext uri="{FF2B5EF4-FFF2-40B4-BE49-F238E27FC236}">
                <a16:creationId xmlns:a16="http://schemas.microsoft.com/office/drawing/2014/main" id="{70B9E21C-4F77-FDC1-2C94-9D43282DD0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2195" y="4766273"/>
            <a:ext cx="1798130" cy="1870538"/>
          </a:xfrm>
          <a:prstGeom prst="rect">
            <a:avLst/>
          </a:prstGeom>
        </p:spPr>
      </p:pic>
      <p:pic>
        <p:nvPicPr>
          <p:cNvPr id="20" name="Picture 19" descr="A large blister on a skin&#10;&#10;Description automatically generated">
            <a:extLst>
              <a:ext uri="{FF2B5EF4-FFF2-40B4-BE49-F238E27FC236}">
                <a16:creationId xmlns:a16="http://schemas.microsoft.com/office/drawing/2014/main" id="{FEA8FF88-1568-6454-FF6F-5C40E27CFD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6221310" y="876649"/>
            <a:ext cx="2133600" cy="1600200"/>
          </a:xfrm>
          <a:prstGeom prst="rect">
            <a:avLst/>
          </a:prstGeom>
        </p:spPr>
      </p:pic>
      <p:pic>
        <p:nvPicPr>
          <p:cNvPr id="22" name="Picture 21" descr="A close-up of a skin with a small spot&#10;&#10;Description automatically generated">
            <a:extLst>
              <a:ext uri="{FF2B5EF4-FFF2-40B4-BE49-F238E27FC236}">
                <a16:creationId xmlns:a16="http://schemas.microsoft.com/office/drawing/2014/main" id="{4F6CE563-F7D8-8CCF-8D63-98237EAB44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4461" y="876649"/>
            <a:ext cx="2133599" cy="1600200"/>
          </a:xfrm>
          <a:prstGeom prst="rect">
            <a:avLst/>
          </a:prstGeom>
        </p:spPr>
      </p:pic>
      <p:pic>
        <p:nvPicPr>
          <p:cNvPr id="26" name="Picture 25" descr="A close-up of a pink surface&#10;&#10;Description automatically generated">
            <a:extLst>
              <a:ext uri="{FF2B5EF4-FFF2-40B4-BE49-F238E27FC236}">
                <a16:creationId xmlns:a16="http://schemas.microsoft.com/office/drawing/2014/main" id="{E4472093-0676-B10A-47C1-21A51EF582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00759" y="876649"/>
            <a:ext cx="2133600" cy="1600200"/>
          </a:xfrm>
          <a:prstGeom prst="rect">
            <a:avLst/>
          </a:prstGeom>
        </p:spPr>
      </p:pic>
      <p:pic>
        <p:nvPicPr>
          <p:cNvPr id="28" name="Picture 27" descr="A close-up of a pink skin&#10;&#10;Description automatically generated">
            <a:extLst>
              <a:ext uri="{FF2B5EF4-FFF2-40B4-BE49-F238E27FC236}">
                <a16:creationId xmlns:a16="http://schemas.microsoft.com/office/drawing/2014/main" id="{1305C893-ADB4-B9D5-F390-6BB31DF013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11542" y="863142"/>
            <a:ext cx="21336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595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1368</TotalTime>
  <Words>522</Words>
  <Application>Microsoft Macintosh PowerPoint</Application>
  <PresentationFormat>Widescreen</PresentationFormat>
  <Paragraphs>77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Aptos</vt:lpstr>
      <vt:lpstr>Aptos Display</vt:lpstr>
      <vt:lpstr>Arial</vt:lpstr>
      <vt:lpstr>Google Sans</vt:lpstr>
      <vt:lpstr>Roboto</vt:lpstr>
      <vt:lpstr>Slack-Lato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Meenakshi Tiwary</dc:creator>
  <cp:lastModifiedBy>Meenakshi Tiwary</cp:lastModifiedBy>
  <cp:revision>10</cp:revision>
  <dcterms:created xsi:type="dcterms:W3CDTF">2024-09-18T04:49:24Z</dcterms:created>
  <dcterms:modified xsi:type="dcterms:W3CDTF">2024-09-19T03:37:44Z</dcterms:modified>
</cp:coreProperties>
</file>